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129"/>
  </p:notesMasterIdLst>
  <p:sldIdLst>
    <p:sldId id="257" r:id="rId6"/>
    <p:sldId id="263" r:id="rId7"/>
    <p:sldId id="474" r:id="rId8"/>
    <p:sldId id="298" r:id="rId9"/>
    <p:sldId id="267" r:id="rId10"/>
    <p:sldId id="469" r:id="rId11"/>
    <p:sldId id="325" r:id="rId12"/>
    <p:sldId id="315" r:id="rId13"/>
    <p:sldId id="579" r:id="rId14"/>
    <p:sldId id="460" r:id="rId15"/>
    <p:sldId id="461" r:id="rId16"/>
    <p:sldId id="577" r:id="rId17"/>
    <p:sldId id="596" r:id="rId18"/>
    <p:sldId id="506" r:id="rId19"/>
    <p:sldId id="583" r:id="rId20"/>
    <p:sldId id="444" r:id="rId21"/>
    <p:sldId id="404" r:id="rId22"/>
    <p:sldId id="443" r:id="rId23"/>
    <p:sldId id="456" r:id="rId24"/>
    <p:sldId id="445" r:id="rId25"/>
    <p:sldId id="587" r:id="rId26"/>
    <p:sldId id="481" r:id="rId27"/>
    <p:sldId id="591" r:id="rId28"/>
    <p:sldId id="465" r:id="rId29"/>
    <p:sldId id="590" r:id="rId30"/>
    <p:sldId id="446" r:id="rId31"/>
    <p:sldId id="464" r:id="rId32"/>
    <p:sldId id="603" r:id="rId33"/>
    <p:sldId id="589" r:id="rId34"/>
    <p:sldId id="585" r:id="rId35"/>
    <p:sldId id="455" r:id="rId36"/>
    <p:sldId id="494" r:id="rId37"/>
    <p:sldId id="447" r:id="rId38"/>
    <p:sldId id="594" r:id="rId39"/>
    <p:sldId id="482" r:id="rId40"/>
    <p:sldId id="582" r:id="rId41"/>
    <p:sldId id="598" r:id="rId42"/>
    <p:sldId id="588" r:id="rId43"/>
    <p:sldId id="600" r:id="rId44"/>
    <p:sldId id="595" r:id="rId45"/>
    <p:sldId id="454" r:id="rId46"/>
    <p:sldId id="593" r:id="rId47"/>
    <p:sldId id="496" r:id="rId48"/>
    <p:sldId id="584" r:id="rId49"/>
    <p:sldId id="500" r:id="rId50"/>
    <p:sldId id="580" r:id="rId51"/>
    <p:sldId id="507" r:id="rId52"/>
    <p:sldId id="604" r:id="rId53"/>
    <p:sldId id="586" r:id="rId54"/>
    <p:sldId id="602" r:id="rId55"/>
    <p:sldId id="592" r:id="rId56"/>
    <p:sldId id="601" r:id="rId57"/>
    <p:sldId id="463" r:id="rId58"/>
    <p:sldId id="439" r:id="rId59"/>
    <p:sldId id="653" r:id="rId60"/>
    <p:sldId id="396" r:id="rId61"/>
    <p:sldId id="597" r:id="rId62"/>
    <p:sldId id="478" r:id="rId63"/>
    <p:sldId id="599" r:id="rId64"/>
    <p:sldId id="499" r:id="rId65"/>
    <p:sldId id="502" r:id="rId66"/>
    <p:sldId id="581" r:id="rId67"/>
    <p:sldId id="503" r:id="rId68"/>
    <p:sldId id="638" r:id="rId69"/>
    <p:sldId id="647" r:id="rId70"/>
    <p:sldId id="668" r:id="rId71"/>
    <p:sldId id="649" r:id="rId72"/>
    <p:sldId id="672" r:id="rId73"/>
    <p:sldId id="643" r:id="rId74"/>
    <p:sldId id="635" r:id="rId75"/>
    <p:sldId id="636" r:id="rId76"/>
    <p:sldId id="620" r:id="rId77"/>
    <p:sldId id="666" r:id="rId78"/>
    <p:sldId id="631" r:id="rId79"/>
    <p:sldId id="618" r:id="rId80"/>
    <p:sldId id="650" r:id="rId81"/>
    <p:sldId id="663" r:id="rId82"/>
    <p:sldId id="641" r:id="rId83"/>
    <p:sldId id="669" r:id="rId84"/>
    <p:sldId id="608" r:id="rId85"/>
    <p:sldId id="639" r:id="rId86"/>
    <p:sldId id="632" r:id="rId87"/>
    <p:sldId id="568" r:id="rId88"/>
    <p:sldId id="640" r:id="rId89"/>
    <p:sldId id="671" r:id="rId90"/>
    <p:sldId id="630" r:id="rId91"/>
    <p:sldId id="617" r:id="rId92"/>
    <p:sldId id="652" r:id="rId93"/>
    <p:sldId id="619" r:id="rId94"/>
    <p:sldId id="660" r:id="rId95"/>
    <p:sldId id="645" r:id="rId96"/>
    <p:sldId id="624" r:id="rId97"/>
    <p:sldId id="637" r:id="rId98"/>
    <p:sldId id="667" r:id="rId99"/>
    <p:sldId id="633" r:id="rId100"/>
    <p:sldId id="606" r:id="rId101"/>
    <p:sldId id="654" r:id="rId102"/>
    <p:sldId id="623" r:id="rId103"/>
    <p:sldId id="651" r:id="rId104"/>
    <p:sldId id="625" r:id="rId105"/>
    <p:sldId id="622" r:id="rId106"/>
    <p:sldId id="626" r:id="rId107"/>
    <p:sldId id="627" r:id="rId108"/>
    <p:sldId id="665" r:id="rId109"/>
    <p:sldId id="662" r:id="rId110"/>
    <p:sldId id="656" r:id="rId111"/>
    <p:sldId id="628" r:id="rId112"/>
    <p:sldId id="634" r:id="rId113"/>
    <p:sldId id="607" r:id="rId114"/>
    <p:sldId id="642" r:id="rId115"/>
    <p:sldId id="670" r:id="rId116"/>
    <p:sldId id="655" r:id="rId117"/>
    <p:sldId id="644" r:id="rId118"/>
    <p:sldId id="621" r:id="rId119"/>
    <p:sldId id="629" r:id="rId120"/>
    <p:sldId id="646" r:id="rId121"/>
    <p:sldId id="658" r:id="rId122"/>
    <p:sldId id="648" r:id="rId123"/>
    <p:sldId id="659" r:id="rId124"/>
    <p:sldId id="661" r:id="rId125"/>
    <p:sldId id="664" r:id="rId126"/>
    <p:sldId id="657" r:id="rId127"/>
    <p:sldId id="477" r:id="rId1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94DD13-D50B-4970-BFB1-817547FA3764}" v="1" dt="2020-08-26T13:43:25.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microsoft.com/office/2015/10/relationships/revisionInfo" Target="revisionInfo.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notesMaster" Target="notesMasters/notesMaster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presProps" Target="pres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theme" Target="theme/theme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42509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7692571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4177720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302381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1834311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897194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5128231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184265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880103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4056382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3358222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42972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6413921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252678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438766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4563972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1653116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7124290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2585552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2765284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4919081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47470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38756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71449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94754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24746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44193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28807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55837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44186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6560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3776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08894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69880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16512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74491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4304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33615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65174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8751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7</a:t>
            </a:fld>
            <a:endParaRPr lang="en-GB" dirty="0"/>
          </a:p>
        </p:txBody>
      </p:sp>
    </p:spTree>
    <p:extLst>
      <p:ext uri="{BB962C8B-B14F-4D97-AF65-F5344CB8AC3E}">
        <p14:creationId xmlns:p14="http://schemas.microsoft.com/office/powerpoint/2010/main" val="1182003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99832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03540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63173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43999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8090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7158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29039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80895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87994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5905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7270559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24238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57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64364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06815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051382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00427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126058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064770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358353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3276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1178963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701102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821009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19599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710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363790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349776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25562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10210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244454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4001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214482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633971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345208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698464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795311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044152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485494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8029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549147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921792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46792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204998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048918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595896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938830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579082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628752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8308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922641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505454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05969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62329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199905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497600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82834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539246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369116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85678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978902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07981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983638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645191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49484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603848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2910643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625523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656812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718349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923091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063930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4580617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7645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102369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30548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16798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05862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560031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91760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2828679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0564875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338440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309838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79827693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00271312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8.wmf"/><Relationship Id="rId4" Type="http://schemas.openxmlformats.org/officeDocument/2006/relationships/image" Target="../media/image7.w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2-04-times-tables-groups-of-10-and-of-5-and-factors-of-0-and-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ncetm.org.uk/classroom-resources/primm-2-07-times-tables-2-4-and-8-and-the-relationship-between-the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Recall of multiplication tables </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3NF-2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3" name="Oval 2">
            <a:extLst>
              <a:ext uri="{FF2B5EF4-FFF2-40B4-BE49-F238E27FC236}">
                <a16:creationId xmlns:a16="http://schemas.microsoft.com/office/drawing/2014/main" id="{E64037E1-2A8F-4982-A28F-DFE7678812B9}"/>
              </a:ext>
            </a:extLst>
          </p:cNvPr>
          <p:cNvSpPr/>
          <p:nvPr/>
        </p:nvSpPr>
        <p:spPr bwMode="auto">
          <a:xfrm>
            <a:off x="4992554" y="155733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Oval 17">
            <a:extLst>
              <a:ext uri="{FF2B5EF4-FFF2-40B4-BE49-F238E27FC236}">
                <a16:creationId xmlns:a16="http://schemas.microsoft.com/office/drawing/2014/main" id="{95CF0C3D-68E7-4ABF-BD3D-BFBCC4706160}"/>
              </a:ext>
            </a:extLst>
          </p:cNvPr>
          <p:cNvSpPr/>
          <p:nvPr/>
        </p:nvSpPr>
        <p:spPr bwMode="auto">
          <a:xfrm>
            <a:off x="5465929" y="155733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Oval 18">
            <a:extLst>
              <a:ext uri="{FF2B5EF4-FFF2-40B4-BE49-F238E27FC236}">
                <a16:creationId xmlns:a16="http://schemas.microsoft.com/office/drawing/2014/main" id="{220D2859-998E-4814-9A01-24A174015383}"/>
              </a:ext>
            </a:extLst>
          </p:cNvPr>
          <p:cNvSpPr/>
          <p:nvPr/>
        </p:nvSpPr>
        <p:spPr bwMode="auto">
          <a:xfrm>
            <a:off x="5939304" y="155733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Oval 21">
            <a:extLst>
              <a:ext uri="{FF2B5EF4-FFF2-40B4-BE49-F238E27FC236}">
                <a16:creationId xmlns:a16="http://schemas.microsoft.com/office/drawing/2014/main" id="{890BCC25-D0B7-48AC-9CFB-A152965B0BD8}"/>
              </a:ext>
            </a:extLst>
          </p:cNvPr>
          <p:cNvSpPr/>
          <p:nvPr/>
        </p:nvSpPr>
        <p:spPr bwMode="auto">
          <a:xfrm>
            <a:off x="6412679" y="155733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Oval 22">
            <a:extLst>
              <a:ext uri="{FF2B5EF4-FFF2-40B4-BE49-F238E27FC236}">
                <a16:creationId xmlns:a16="http://schemas.microsoft.com/office/drawing/2014/main" id="{B581DDFE-61FE-4DC4-BA69-F9038591D79E}"/>
              </a:ext>
            </a:extLst>
          </p:cNvPr>
          <p:cNvSpPr/>
          <p:nvPr/>
        </p:nvSpPr>
        <p:spPr bwMode="auto">
          <a:xfrm>
            <a:off x="6886054" y="155733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Oval 24">
            <a:extLst>
              <a:ext uri="{FF2B5EF4-FFF2-40B4-BE49-F238E27FC236}">
                <a16:creationId xmlns:a16="http://schemas.microsoft.com/office/drawing/2014/main" id="{404B1057-0E08-419C-ACB1-48813C0733E6}"/>
              </a:ext>
            </a:extLst>
          </p:cNvPr>
          <p:cNvSpPr/>
          <p:nvPr/>
        </p:nvSpPr>
        <p:spPr bwMode="auto">
          <a:xfrm>
            <a:off x="4992554" y="201159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Oval 25">
            <a:extLst>
              <a:ext uri="{FF2B5EF4-FFF2-40B4-BE49-F238E27FC236}">
                <a16:creationId xmlns:a16="http://schemas.microsoft.com/office/drawing/2014/main" id="{A977CFBE-A381-4FB4-AC97-B65DC8F48DC4}"/>
              </a:ext>
            </a:extLst>
          </p:cNvPr>
          <p:cNvSpPr/>
          <p:nvPr/>
        </p:nvSpPr>
        <p:spPr bwMode="auto">
          <a:xfrm>
            <a:off x="5465929" y="201159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Oval 26">
            <a:extLst>
              <a:ext uri="{FF2B5EF4-FFF2-40B4-BE49-F238E27FC236}">
                <a16:creationId xmlns:a16="http://schemas.microsoft.com/office/drawing/2014/main" id="{E1E78D36-2CF0-42A6-8189-5407EB579780}"/>
              </a:ext>
            </a:extLst>
          </p:cNvPr>
          <p:cNvSpPr/>
          <p:nvPr/>
        </p:nvSpPr>
        <p:spPr bwMode="auto">
          <a:xfrm>
            <a:off x="5939304" y="201159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Oval 27">
            <a:extLst>
              <a:ext uri="{FF2B5EF4-FFF2-40B4-BE49-F238E27FC236}">
                <a16:creationId xmlns:a16="http://schemas.microsoft.com/office/drawing/2014/main" id="{98A337A1-F627-4D61-ADA0-F7A3278038F8}"/>
              </a:ext>
            </a:extLst>
          </p:cNvPr>
          <p:cNvSpPr/>
          <p:nvPr/>
        </p:nvSpPr>
        <p:spPr bwMode="auto">
          <a:xfrm>
            <a:off x="6412679" y="201159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Oval 28">
            <a:extLst>
              <a:ext uri="{FF2B5EF4-FFF2-40B4-BE49-F238E27FC236}">
                <a16:creationId xmlns:a16="http://schemas.microsoft.com/office/drawing/2014/main" id="{FF240580-1AD8-495F-BA06-D8C5E2373FD8}"/>
              </a:ext>
            </a:extLst>
          </p:cNvPr>
          <p:cNvSpPr/>
          <p:nvPr/>
        </p:nvSpPr>
        <p:spPr bwMode="auto">
          <a:xfrm>
            <a:off x="6886054" y="201159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Oval 30">
            <a:extLst>
              <a:ext uri="{FF2B5EF4-FFF2-40B4-BE49-F238E27FC236}">
                <a16:creationId xmlns:a16="http://schemas.microsoft.com/office/drawing/2014/main" id="{20CBBD96-453F-4424-881B-A277EC9DCF03}"/>
              </a:ext>
            </a:extLst>
          </p:cNvPr>
          <p:cNvSpPr/>
          <p:nvPr/>
        </p:nvSpPr>
        <p:spPr bwMode="auto">
          <a:xfrm>
            <a:off x="4992554" y="246585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Oval 31">
            <a:extLst>
              <a:ext uri="{FF2B5EF4-FFF2-40B4-BE49-F238E27FC236}">
                <a16:creationId xmlns:a16="http://schemas.microsoft.com/office/drawing/2014/main" id="{460FCED8-5054-45C5-8BAC-9B79DD67A5D5}"/>
              </a:ext>
            </a:extLst>
          </p:cNvPr>
          <p:cNvSpPr/>
          <p:nvPr/>
        </p:nvSpPr>
        <p:spPr bwMode="auto">
          <a:xfrm>
            <a:off x="5465929" y="246585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Oval 32">
            <a:extLst>
              <a:ext uri="{FF2B5EF4-FFF2-40B4-BE49-F238E27FC236}">
                <a16:creationId xmlns:a16="http://schemas.microsoft.com/office/drawing/2014/main" id="{F8D47602-EC66-495F-BDDE-B2C9B17D6C16}"/>
              </a:ext>
            </a:extLst>
          </p:cNvPr>
          <p:cNvSpPr/>
          <p:nvPr/>
        </p:nvSpPr>
        <p:spPr bwMode="auto">
          <a:xfrm>
            <a:off x="5939304" y="246585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 name="Oval 33">
            <a:extLst>
              <a:ext uri="{FF2B5EF4-FFF2-40B4-BE49-F238E27FC236}">
                <a16:creationId xmlns:a16="http://schemas.microsoft.com/office/drawing/2014/main" id="{DD781C48-4E76-48DB-936D-CD0EC9B05EC4}"/>
              </a:ext>
            </a:extLst>
          </p:cNvPr>
          <p:cNvSpPr/>
          <p:nvPr/>
        </p:nvSpPr>
        <p:spPr bwMode="auto">
          <a:xfrm>
            <a:off x="6412679" y="246585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Oval 34">
            <a:extLst>
              <a:ext uri="{FF2B5EF4-FFF2-40B4-BE49-F238E27FC236}">
                <a16:creationId xmlns:a16="http://schemas.microsoft.com/office/drawing/2014/main" id="{3190A78E-124F-4014-8DB7-ED2F50D44039}"/>
              </a:ext>
            </a:extLst>
          </p:cNvPr>
          <p:cNvSpPr/>
          <p:nvPr/>
        </p:nvSpPr>
        <p:spPr bwMode="auto">
          <a:xfrm>
            <a:off x="6886054" y="246585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0" name="Oval 49">
            <a:extLst>
              <a:ext uri="{FF2B5EF4-FFF2-40B4-BE49-F238E27FC236}">
                <a16:creationId xmlns:a16="http://schemas.microsoft.com/office/drawing/2014/main" id="{D02AD5C6-151F-4045-B960-F4444990F37C}"/>
              </a:ext>
            </a:extLst>
          </p:cNvPr>
          <p:cNvSpPr/>
          <p:nvPr/>
        </p:nvSpPr>
        <p:spPr bwMode="auto">
          <a:xfrm>
            <a:off x="4992554" y="292011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2" name="Oval 51">
            <a:extLst>
              <a:ext uri="{FF2B5EF4-FFF2-40B4-BE49-F238E27FC236}">
                <a16:creationId xmlns:a16="http://schemas.microsoft.com/office/drawing/2014/main" id="{C560024D-5640-4469-B208-8BC689577411}"/>
              </a:ext>
            </a:extLst>
          </p:cNvPr>
          <p:cNvSpPr/>
          <p:nvPr/>
        </p:nvSpPr>
        <p:spPr bwMode="auto">
          <a:xfrm>
            <a:off x="5465929" y="292011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 name="Oval 52">
            <a:extLst>
              <a:ext uri="{FF2B5EF4-FFF2-40B4-BE49-F238E27FC236}">
                <a16:creationId xmlns:a16="http://schemas.microsoft.com/office/drawing/2014/main" id="{9B732352-1B12-4430-8BA4-8422DED1C4D2}"/>
              </a:ext>
            </a:extLst>
          </p:cNvPr>
          <p:cNvSpPr/>
          <p:nvPr/>
        </p:nvSpPr>
        <p:spPr bwMode="auto">
          <a:xfrm>
            <a:off x="5939304" y="292011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 name="Oval 53">
            <a:extLst>
              <a:ext uri="{FF2B5EF4-FFF2-40B4-BE49-F238E27FC236}">
                <a16:creationId xmlns:a16="http://schemas.microsoft.com/office/drawing/2014/main" id="{46A3D506-85E6-45A5-89E0-55D5B67B0BB3}"/>
              </a:ext>
            </a:extLst>
          </p:cNvPr>
          <p:cNvSpPr/>
          <p:nvPr/>
        </p:nvSpPr>
        <p:spPr bwMode="auto">
          <a:xfrm>
            <a:off x="6412679" y="292011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5" name="Oval 54">
            <a:extLst>
              <a:ext uri="{FF2B5EF4-FFF2-40B4-BE49-F238E27FC236}">
                <a16:creationId xmlns:a16="http://schemas.microsoft.com/office/drawing/2014/main" id="{6655431B-6BBA-47E9-BD1A-204218A65C32}"/>
              </a:ext>
            </a:extLst>
          </p:cNvPr>
          <p:cNvSpPr/>
          <p:nvPr/>
        </p:nvSpPr>
        <p:spPr bwMode="auto">
          <a:xfrm>
            <a:off x="6886054" y="292011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7" name="Group 6">
            <a:extLst>
              <a:ext uri="{FF2B5EF4-FFF2-40B4-BE49-F238E27FC236}">
                <a16:creationId xmlns:a16="http://schemas.microsoft.com/office/drawing/2014/main" id="{18AAA6D0-3145-4F6A-9BCF-CB69C61505CF}"/>
              </a:ext>
            </a:extLst>
          </p:cNvPr>
          <p:cNvGrpSpPr/>
          <p:nvPr/>
        </p:nvGrpSpPr>
        <p:grpSpPr>
          <a:xfrm>
            <a:off x="1183257" y="1641058"/>
            <a:ext cx="2840250" cy="1173144"/>
            <a:chOff x="1183257" y="1641058"/>
            <a:chExt cx="2840250" cy="1173144"/>
          </a:xfrm>
        </p:grpSpPr>
        <p:sp>
          <p:nvSpPr>
            <p:cNvPr id="10" name="Rectangle 9">
              <a:extLst>
                <a:ext uri="{FF2B5EF4-FFF2-40B4-BE49-F238E27FC236}">
                  <a16:creationId xmlns:a16="http://schemas.microsoft.com/office/drawing/2014/main" id="{E2F82B7E-1B8A-4B3D-A06F-F040F6E5EC52}"/>
                </a:ext>
              </a:extLst>
            </p:cNvPr>
            <p:cNvSpPr/>
            <p:nvPr/>
          </p:nvSpPr>
          <p:spPr bwMode="auto">
            <a:xfrm>
              <a:off x="1183257" y="1641058"/>
              <a:ext cx="2840250"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 name="Rectangle 58">
              <a:extLst>
                <a:ext uri="{FF2B5EF4-FFF2-40B4-BE49-F238E27FC236}">
                  <a16:creationId xmlns:a16="http://schemas.microsoft.com/office/drawing/2014/main" id="{10A7D895-4814-48F0-B1E9-2EF3CD7BE38F}"/>
                </a:ext>
              </a:extLst>
            </p:cNvPr>
            <p:cNvSpPr/>
            <p:nvPr/>
          </p:nvSpPr>
          <p:spPr>
            <a:xfrm>
              <a:off x="2220883" y="1695724"/>
              <a:ext cx="76482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56" name="Rectangle 55">
              <a:extLst>
                <a:ext uri="{FF2B5EF4-FFF2-40B4-BE49-F238E27FC236}">
                  <a16:creationId xmlns:a16="http://schemas.microsoft.com/office/drawing/2014/main" id="{83340A6A-30F8-4FBB-9143-3F834DA2FA20}"/>
                </a:ext>
              </a:extLst>
            </p:cNvPr>
            <p:cNvSpPr/>
            <p:nvPr/>
          </p:nvSpPr>
          <p:spPr>
            <a:xfrm>
              <a:off x="1263037"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nvGrpSpPr>
            <p:cNvPr id="66" name="Group 65">
              <a:extLst>
                <a:ext uri="{FF2B5EF4-FFF2-40B4-BE49-F238E27FC236}">
                  <a16:creationId xmlns:a16="http://schemas.microsoft.com/office/drawing/2014/main" id="{3EF072E3-2EE4-4BFA-8097-7679192BC824}"/>
                </a:ext>
              </a:extLst>
            </p:cNvPr>
            <p:cNvGrpSpPr/>
            <p:nvPr/>
          </p:nvGrpSpPr>
          <p:grpSpPr>
            <a:xfrm>
              <a:off x="1183257" y="2229427"/>
              <a:ext cx="2840250" cy="584775"/>
              <a:chOff x="9111119" y="2236684"/>
              <a:chExt cx="1893413" cy="584775"/>
            </a:xfrm>
          </p:grpSpPr>
          <p:sp>
            <p:nvSpPr>
              <p:cNvPr id="67" name="Rectangle 66">
                <a:extLst>
                  <a:ext uri="{FF2B5EF4-FFF2-40B4-BE49-F238E27FC236}">
                    <a16:creationId xmlns:a16="http://schemas.microsoft.com/office/drawing/2014/main" id="{3108AF58-D562-48D5-9209-0AC5E2362B4F}"/>
                  </a:ext>
                </a:extLst>
              </p:cNvPr>
              <p:cNvSpPr/>
              <p:nvPr/>
            </p:nvSpPr>
            <p:spPr bwMode="auto">
              <a:xfrm>
                <a:off x="9111119"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 name="Rectangle 67">
                <a:extLst>
                  <a:ext uri="{FF2B5EF4-FFF2-40B4-BE49-F238E27FC236}">
                    <a16:creationId xmlns:a16="http://schemas.microsoft.com/office/drawing/2014/main" id="{33A0DA9B-249A-4EE5-8CC8-C6116F833B65}"/>
                  </a:ext>
                </a:extLst>
              </p:cNvPr>
              <p:cNvSpPr/>
              <p:nvPr/>
            </p:nvSpPr>
            <p:spPr bwMode="auto">
              <a:xfrm>
                <a:off x="9584494"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0" name="Rectangle 69">
                <a:extLst>
                  <a:ext uri="{FF2B5EF4-FFF2-40B4-BE49-F238E27FC236}">
                    <a16:creationId xmlns:a16="http://schemas.microsoft.com/office/drawing/2014/main" id="{6EDC72E0-37DD-4AED-BC2E-F458F987FD7A}"/>
                  </a:ext>
                </a:extLst>
              </p:cNvPr>
              <p:cNvSpPr/>
              <p:nvPr/>
            </p:nvSpPr>
            <p:spPr bwMode="auto">
              <a:xfrm>
                <a:off x="10057782"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 name="Rectangle 70">
                <a:extLst>
                  <a:ext uri="{FF2B5EF4-FFF2-40B4-BE49-F238E27FC236}">
                    <a16:creationId xmlns:a16="http://schemas.microsoft.com/office/drawing/2014/main" id="{5D6A75F2-287A-4AE5-989E-E79F1E103FE0}"/>
                  </a:ext>
                </a:extLst>
              </p:cNvPr>
              <p:cNvSpPr/>
              <p:nvPr/>
            </p:nvSpPr>
            <p:spPr bwMode="auto">
              <a:xfrm>
                <a:off x="10531157"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72" name="Rectangle 71">
              <a:extLst>
                <a:ext uri="{FF2B5EF4-FFF2-40B4-BE49-F238E27FC236}">
                  <a16:creationId xmlns:a16="http://schemas.microsoft.com/office/drawing/2014/main" id="{B5AC1B64-53C5-4C69-A569-A5B9D55A5871}"/>
                </a:ext>
              </a:extLst>
            </p:cNvPr>
            <p:cNvSpPr/>
            <p:nvPr/>
          </p:nvSpPr>
          <p:spPr>
            <a:xfrm>
              <a:off x="1970115"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74" name="Rectangle 73">
              <a:extLst>
                <a:ext uri="{FF2B5EF4-FFF2-40B4-BE49-F238E27FC236}">
                  <a16:creationId xmlns:a16="http://schemas.microsoft.com/office/drawing/2014/main" id="{900C62DD-5A92-4CD8-908B-57605B7A1508}"/>
                </a:ext>
              </a:extLst>
            </p:cNvPr>
            <p:cNvSpPr/>
            <p:nvPr/>
          </p:nvSpPr>
          <p:spPr>
            <a:xfrm>
              <a:off x="2676771"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76" name="Rectangle 75">
              <a:extLst>
                <a:ext uri="{FF2B5EF4-FFF2-40B4-BE49-F238E27FC236}">
                  <a16:creationId xmlns:a16="http://schemas.microsoft.com/office/drawing/2014/main" id="{8F2B4288-3D74-43F7-BAAB-6A14E3105435}"/>
                </a:ext>
              </a:extLst>
            </p:cNvPr>
            <p:cNvSpPr/>
            <p:nvPr/>
          </p:nvSpPr>
          <p:spPr>
            <a:xfrm>
              <a:off x="3383849"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8" name="Group 7">
            <a:extLst>
              <a:ext uri="{FF2B5EF4-FFF2-40B4-BE49-F238E27FC236}">
                <a16:creationId xmlns:a16="http://schemas.microsoft.com/office/drawing/2014/main" id="{5D842157-7DB6-4A94-8D38-3B5F83E86943}"/>
              </a:ext>
            </a:extLst>
          </p:cNvPr>
          <p:cNvGrpSpPr/>
          <p:nvPr/>
        </p:nvGrpSpPr>
        <p:grpSpPr>
          <a:xfrm>
            <a:off x="8164282" y="1651909"/>
            <a:ext cx="2840251" cy="1169550"/>
            <a:chOff x="8164282" y="1651909"/>
            <a:chExt cx="2840251" cy="1169550"/>
          </a:xfrm>
        </p:grpSpPr>
        <p:sp>
          <p:nvSpPr>
            <p:cNvPr id="5" name="Rectangle 4">
              <a:extLst>
                <a:ext uri="{FF2B5EF4-FFF2-40B4-BE49-F238E27FC236}">
                  <a16:creationId xmlns:a16="http://schemas.microsoft.com/office/drawing/2014/main" id="{BAD9D128-6E07-401F-A54A-E51788EFCB7F}"/>
                </a:ext>
              </a:extLst>
            </p:cNvPr>
            <p:cNvSpPr/>
            <p:nvPr/>
          </p:nvSpPr>
          <p:spPr bwMode="auto">
            <a:xfrm>
              <a:off x="8164282" y="1651909"/>
              <a:ext cx="2840250"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6" name="Group 5">
              <a:extLst>
                <a:ext uri="{FF2B5EF4-FFF2-40B4-BE49-F238E27FC236}">
                  <a16:creationId xmlns:a16="http://schemas.microsoft.com/office/drawing/2014/main" id="{8CD2F606-4DF9-42F7-88C0-09BACF6F9C4C}"/>
                </a:ext>
              </a:extLst>
            </p:cNvPr>
            <p:cNvGrpSpPr/>
            <p:nvPr/>
          </p:nvGrpSpPr>
          <p:grpSpPr>
            <a:xfrm>
              <a:off x="8164283" y="2236684"/>
              <a:ext cx="2840250" cy="584775"/>
              <a:chOff x="8637657" y="2236684"/>
              <a:chExt cx="2366875" cy="584775"/>
            </a:xfrm>
          </p:grpSpPr>
          <p:sp>
            <p:nvSpPr>
              <p:cNvPr id="38" name="Rectangle 37">
                <a:extLst>
                  <a:ext uri="{FF2B5EF4-FFF2-40B4-BE49-F238E27FC236}">
                    <a16:creationId xmlns:a16="http://schemas.microsoft.com/office/drawing/2014/main" id="{75DAA48B-AFF0-4AB1-91FB-F96484A58C03}"/>
                  </a:ext>
                </a:extLst>
              </p:cNvPr>
              <p:cNvSpPr/>
              <p:nvPr/>
            </p:nvSpPr>
            <p:spPr bwMode="auto">
              <a:xfrm>
                <a:off x="8637657"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4" name="Group 3">
                <a:extLst>
                  <a:ext uri="{FF2B5EF4-FFF2-40B4-BE49-F238E27FC236}">
                    <a16:creationId xmlns:a16="http://schemas.microsoft.com/office/drawing/2014/main" id="{15D4350C-6E02-419D-B7C7-F91D07F09E81}"/>
                  </a:ext>
                </a:extLst>
              </p:cNvPr>
              <p:cNvGrpSpPr/>
              <p:nvPr/>
            </p:nvGrpSpPr>
            <p:grpSpPr>
              <a:xfrm>
                <a:off x="9111119" y="2236684"/>
                <a:ext cx="1893413" cy="584775"/>
                <a:chOff x="9111119" y="2236684"/>
                <a:chExt cx="1893413" cy="584775"/>
              </a:xfrm>
            </p:grpSpPr>
            <p:sp>
              <p:nvSpPr>
                <p:cNvPr id="39" name="Rectangle 38">
                  <a:extLst>
                    <a:ext uri="{FF2B5EF4-FFF2-40B4-BE49-F238E27FC236}">
                      <a16:creationId xmlns:a16="http://schemas.microsoft.com/office/drawing/2014/main" id="{59746760-A49D-4847-96F8-029140152E63}"/>
                    </a:ext>
                  </a:extLst>
                </p:cNvPr>
                <p:cNvSpPr/>
                <p:nvPr/>
              </p:nvSpPr>
              <p:spPr bwMode="auto">
                <a:xfrm>
                  <a:off x="9111119"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Rectangle 39">
                  <a:extLst>
                    <a:ext uri="{FF2B5EF4-FFF2-40B4-BE49-F238E27FC236}">
                      <a16:creationId xmlns:a16="http://schemas.microsoft.com/office/drawing/2014/main" id="{78601A9E-B87D-43F5-8B5E-C9352B902A77}"/>
                    </a:ext>
                  </a:extLst>
                </p:cNvPr>
                <p:cNvSpPr/>
                <p:nvPr/>
              </p:nvSpPr>
              <p:spPr bwMode="auto">
                <a:xfrm>
                  <a:off x="9584494"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 name="Rectangle 40">
                  <a:extLst>
                    <a:ext uri="{FF2B5EF4-FFF2-40B4-BE49-F238E27FC236}">
                      <a16:creationId xmlns:a16="http://schemas.microsoft.com/office/drawing/2014/main" id="{00561505-8727-43BF-B567-1AB103F460E7}"/>
                    </a:ext>
                  </a:extLst>
                </p:cNvPr>
                <p:cNvSpPr/>
                <p:nvPr/>
              </p:nvSpPr>
              <p:spPr bwMode="auto">
                <a:xfrm>
                  <a:off x="10057782"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Rectangle 41">
                  <a:extLst>
                    <a:ext uri="{FF2B5EF4-FFF2-40B4-BE49-F238E27FC236}">
                      <a16:creationId xmlns:a16="http://schemas.microsoft.com/office/drawing/2014/main" id="{EA0E28DE-9256-4006-8338-F6E2DE765F77}"/>
                    </a:ext>
                  </a:extLst>
                </p:cNvPr>
                <p:cNvSpPr/>
                <p:nvPr/>
              </p:nvSpPr>
              <p:spPr bwMode="auto">
                <a:xfrm>
                  <a:off x="10531157"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9" name="Rectangle 8">
              <a:extLst>
                <a:ext uri="{FF2B5EF4-FFF2-40B4-BE49-F238E27FC236}">
                  <a16:creationId xmlns:a16="http://schemas.microsoft.com/office/drawing/2014/main" id="{91312694-5FF1-4FBC-AB74-74A18CA0CC13}"/>
                </a:ext>
              </a:extLst>
            </p:cNvPr>
            <p:cNvSpPr/>
            <p:nvPr/>
          </p:nvSpPr>
          <p:spPr>
            <a:xfrm>
              <a:off x="9201908" y="1706575"/>
              <a:ext cx="76482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77" name="Rectangle 76">
              <a:extLst>
                <a:ext uri="{FF2B5EF4-FFF2-40B4-BE49-F238E27FC236}">
                  <a16:creationId xmlns:a16="http://schemas.microsoft.com/office/drawing/2014/main" id="{5CDDDE7E-B80E-41D6-AC9B-F3270DDA9500}"/>
                </a:ext>
              </a:extLst>
            </p:cNvPr>
            <p:cNvSpPr/>
            <p:nvPr/>
          </p:nvSpPr>
          <p:spPr>
            <a:xfrm>
              <a:off x="8179807"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78" name="Rectangle 77">
              <a:extLst>
                <a:ext uri="{FF2B5EF4-FFF2-40B4-BE49-F238E27FC236}">
                  <a16:creationId xmlns:a16="http://schemas.microsoft.com/office/drawing/2014/main" id="{7529AD03-6374-45D3-B64C-6F6B73EF3D50}"/>
                </a:ext>
              </a:extLst>
            </p:cNvPr>
            <p:cNvSpPr/>
            <p:nvPr/>
          </p:nvSpPr>
          <p:spPr>
            <a:xfrm>
              <a:off x="8733436"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79" name="Rectangle 78">
              <a:extLst>
                <a:ext uri="{FF2B5EF4-FFF2-40B4-BE49-F238E27FC236}">
                  <a16:creationId xmlns:a16="http://schemas.microsoft.com/office/drawing/2014/main" id="{827C40FF-FEA9-4B63-AA8B-FCC200DA7745}"/>
                </a:ext>
              </a:extLst>
            </p:cNvPr>
            <p:cNvSpPr/>
            <p:nvPr/>
          </p:nvSpPr>
          <p:spPr>
            <a:xfrm>
              <a:off x="9314633"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80" name="Rectangle 79">
              <a:extLst>
                <a:ext uri="{FF2B5EF4-FFF2-40B4-BE49-F238E27FC236}">
                  <a16:creationId xmlns:a16="http://schemas.microsoft.com/office/drawing/2014/main" id="{0B228B30-1110-4BF1-A630-9446E02EB7B4}"/>
                </a:ext>
              </a:extLst>
            </p:cNvPr>
            <p:cNvSpPr/>
            <p:nvPr/>
          </p:nvSpPr>
          <p:spPr>
            <a:xfrm>
              <a:off x="9868262"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81" name="Rectangle 80">
              <a:extLst>
                <a:ext uri="{FF2B5EF4-FFF2-40B4-BE49-F238E27FC236}">
                  <a16:creationId xmlns:a16="http://schemas.microsoft.com/office/drawing/2014/main" id="{B89AD05D-8BDB-453A-AD03-A817822FE0A2}"/>
                </a:ext>
              </a:extLst>
            </p:cNvPr>
            <p:cNvSpPr/>
            <p:nvPr/>
          </p:nvSpPr>
          <p:spPr>
            <a:xfrm>
              <a:off x="10435681"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sp>
        <p:nvSpPr>
          <p:cNvPr id="11" name="Content Placeholder 2">
            <a:extLst>
              <a:ext uri="{FF2B5EF4-FFF2-40B4-BE49-F238E27FC236}">
                <a16:creationId xmlns:a16="http://schemas.microsoft.com/office/drawing/2014/main" id="{CF1F3CCF-AF82-4A69-AC69-5F9513B9C185}"/>
              </a:ext>
            </a:extLst>
          </p:cNvPr>
          <p:cNvSpPr txBox="1">
            <a:spLocks/>
          </p:cNvSpPr>
          <p:nvPr/>
        </p:nvSpPr>
        <p:spPr>
          <a:xfrm>
            <a:off x="623889" y="3438077"/>
            <a:ext cx="9784752"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see? We have a row of 5, another row of 5, another row of 5 and another row of 5. We have four rows of 5. We have four 5s which makes 20.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let’s look at it a different way. We have a column of 4, another column of 4… we have five columns of 4. We have five 4s which makes 20.</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2" name="TextBox 19">
            <a:extLst>
              <a:ext uri="{FF2B5EF4-FFF2-40B4-BE49-F238E27FC236}">
                <a16:creationId xmlns:a16="http://schemas.microsoft.com/office/drawing/2014/main" id="{2A96D013-7EFC-488B-8C0A-3BD6CB3229D7}"/>
              </a:ext>
            </a:extLst>
          </p:cNvPr>
          <p:cNvSpPr txBox="1"/>
          <p:nvPr/>
        </p:nvSpPr>
        <p:spPr>
          <a:xfrm>
            <a:off x="2220883" y="5569681"/>
            <a:ext cx="7569384"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4 x 5 = 5 x 4 = 20</a:t>
            </a:r>
          </a:p>
        </p:txBody>
      </p:sp>
    </p:spTree>
    <p:custDataLst>
      <p:tags r:id="rId1"/>
    </p:custDataLst>
    <p:extLst>
      <p:ext uri="{BB962C8B-B14F-4D97-AF65-F5344CB8AC3E}">
        <p14:creationId xmlns:p14="http://schemas.microsoft.com/office/powerpoint/2010/main" val="14567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9"/>
                                        </p:tgtEl>
                                      </p:cBhvr>
                                    </p:animEffect>
                                    <p:animScale>
                                      <p:cBhvr>
                                        <p:cTn id="13" dur="250" autoRev="1" fill="hold"/>
                                        <p:tgtEl>
                                          <p:spTgt spid="19"/>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22"/>
                                        </p:tgtEl>
                                      </p:cBhvr>
                                    </p:animEffect>
                                    <p:animScale>
                                      <p:cBhvr>
                                        <p:cTn id="16" dur="250" autoRev="1" fill="hold"/>
                                        <p:tgtEl>
                                          <p:spTgt spid="22"/>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23"/>
                                        </p:tgtEl>
                                      </p:cBhvr>
                                    </p:animEffect>
                                    <p:animScale>
                                      <p:cBhvr>
                                        <p:cTn id="19" dur="250" autoRev="1" fill="hold"/>
                                        <p:tgtEl>
                                          <p:spTgt spid="23"/>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25"/>
                                        </p:tgtEl>
                                      </p:cBhvr>
                                    </p:animEffect>
                                    <p:animScale>
                                      <p:cBhvr>
                                        <p:cTn id="24" dur="250" autoRev="1" fill="hold"/>
                                        <p:tgtEl>
                                          <p:spTgt spid="25"/>
                                        </p:tgtEl>
                                      </p:cBhvr>
                                      <p:by x="105000" y="105000"/>
                                    </p:animScale>
                                  </p:childTnLst>
                                </p:cTn>
                              </p:par>
                              <p:par>
                                <p:cTn id="25" presetID="26" presetClass="emph" presetSubtype="0" fill="hold" grpId="0" nodeType="withEffect">
                                  <p:stCondLst>
                                    <p:cond delay="0"/>
                                  </p:stCondLst>
                                  <p:childTnLst>
                                    <p:animEffect transition="out" filter="fade">
                                      <p:cBhvr>
                                        <p:cTn id="26" dur="500" tmFilter="0, 0; .2, .5; .8, .5; 1, 0"/>
                                        <p:tgtEl>
                                          <p:spTgt spid="26"/>
                                        </p:tgtEl>
                                      </p:cBhvr>
                                    </p:animEffect>
                                    <p:animScale>
                                      <p:cBhvr>
                                        <p:cTn id="27" dur="250" autoRev="1" fill="hold"/>
                                        <p:tgtEl>
                                          <p:spTgt spid="26"/>
                                        </p:tgtEl>
                                      </p:cBhvr>
                                      <p:by x="105000" y="105000"/>
                                    </p:animScale>
                                  </p:childTnLst>
                                </p:cTn>
                              </p:par>
                              <p:par>
                                <p:cTn id="28" presetID="26" presetClass="emph" presetSubtype="0" fill="hold" grpId="0" nodeType="withEffect">
                                  <p:stCondLst>
                                    <p:cond delay="0"/>
                                  </p:stCondLst>
                                  <p:childTnLst>
                                    <p:animEffect transition="out" filter="fade">
                                      <p:cBhvr>
                                        <p:cTn id="29" dur="500" tmFilter="0, 0; .2, .5; .8, .5; 1, 0"/>
                                        <p:tgtEl>
                                          <p:spTgt spid="27"/>
                                        </p:tgtEl>
                                      </p:cBhvr>
                                    </p:animEffect>
                                    <p:animScale>
                                      <p:cBhvr>
                                        <p:cTn id="30" dur="250" autoRev="1" fill="hold"/>
                                        <p:tgtEl>
                                          <p:spTgt spid="27"/>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28"/>
                                        </p:tgtEl>
                                      </p:cBhvr>
                                    </p:animEffect>
                                    <p:animScale>
                                      <p:cBhvr>
                                        <p:cTn id="33" dur="250" autoRev="1" fill="hold"/>
                                        <p:tgtEl>
                                          <p:spTgt spid="28"/>
                                        </p:tgtEl>
                                      </p:cBhvr>
                                      <p:by x="105000" y="105000"/>
                                    </p:animScale>
                                  </p:childTnLst>
                                </p:cTn>
                              </p:par>
                              <p:par>
                                <p:cTn id="34" presetID="26" presetClass="emph" presetSubtype="0" fill="hold" grpId="0" nodeType="withEffect">
                                  <p:stCondLst>
                                    <p:cond delay="0"/>
                                  </p:stCondLst>
                                  <p:childTnLst>
                                    <p:animEffect transition="out" filter="fade">
                                      <p:cBhvr>
                                        <p:cTn id="35" dur="500" tmFilter="0, 0; .2, .5; .8, .5; 1, 0"/>
                                        <p:tgtEl>
                                          <p:spTgt spid="29"/>
                                        </p:tgtEl>
                                      </p:cBhvr>
                                    </p:animEffect>
                                    <p:animScale>
                                      <p:cBhvr>
                                        <p:cTn id="36" dur="250" autoRev="1" fill="hold"/>
                                        <p:tgtEl>
                                          <p:spTgt spid="29"/>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grpId="0" nodeType="clickEffect">
                                  <p:stCondLst>
                                    <p:cond delay="0"/>
                                  </p:stCondLst>
                                  <p:childTnLst>
                                    <p:animEffect transition="out" filter="fade">
                                      <p:cBhvr>
                                        <p:cTn id="40" dur="500" tmFilter="0, 0; .2, .5; .8, .5; 1, 0"/>
                                        <p:tgtEl>
                                          <p:spTgt spid="31"/>
                                        </p:tgtEl>
                                      </p:cBhvr>
                                    </p:animEffect>
                                    <p:animScale>
                                      <p:cBhvr>
                                        <p:cTn id="41" dur="250" autoRev="1" fill="hold"/>
                                        <p:tgtEl>
                                          <p:spTgt spid="31"/>
                                        </p:tgtEl>
                                      </p:cBhvr>
                                      <p:by x="105000" y="105000"/>
                                    </p:animScale>
                                  </p:childTnLst>
                                </p:cTn>
                              </p:par>
                              <p:par>
                                <p:cTn id="42" presetID="26" presetClass="emph" presetSubtype="0" fill="hold" grpId="0" nodeType="withEffect">
                                  <p:stCondLst>
                                    <p:cond delay="0"/>
                                  </p:stCondLst>
                                  <p:childTnLst>
                                    <p:animEffect transition="out" filter="fade">
                                      <p:cBhvr>
                                        <p:cTn id="43" dur="500" tmFilter="0, 0; .2, .5; .8, .5; 1, 0"/>
                                        <p:tgtEl>
                                          <p:spTgt spid="32"/>
                                        </p:tgtEl>
                                      </p:cBhvr>
                                    </p:animEffect>
                                    <p:animScale>
                                      <p:cBhvr>
                                        <p:cTn id="44" dur="250" autoRev="1" fill="hold"/>
                                        <p:tgtEl>
                                          <p:spTgt spid="32"/>
                                        </p:tgtEl>
                                      </p:cBhvr>
                                      <p:by x="105000" y="105000"/>
                                    </p:animScale>
                                  </p:childTnLst>
                                </p:cTn>
                              </p:par>
                              <p:par>
                                <p:cTn id="45" presetID="26" presetClass="emph" presetSubtype="0" fill="hold" grpId="0" nodeType="withEffect">
                                  <p:stCondLst>
                                    <p:cond delay="0"/>
                                  </p:stCondLst>
                                  <p:childTnLst>
                                    <p:animEffect transition="out" filter="fade">
                                      <p:cBhvr>
                                        <p:cTn id="46" dur="500" tmFilter="0, 0; .2, .5; .8, .5; 1, 0"/>
                                        <p:tgtEl>
                                          <p:spTgt spid="33"/>
                                        </p:tgtEl>
                                      </p:cBhvr>
                                    </p:animEffect>
                                    <p:animScale>
                                      <p:cBhvr>
                                        <p:cTn id="47" dur="250" autoRev="1" fill="hold"/>
                                        <p:tgtEl>
                                          <p:spTgt spid="33"/>
                                        </p:tgtEl>
                                      </p:cBhvr>
                                      <p:by x="105000" y="105000"/>
                                    </p:animScale>
                                  </p:childTnLst>
                                </p:cTn>
                              </p:par>
                              <p:par>
                                <p:cTn id="48" presetID="26" presetClass="emph" presetSubtype="0" fill="hold" grpId="0" nodeType="withEffect">
                                  <p:stCondLst>
                                    <p:cond delay="0"/>
                                  </p:stCondLst>
                                  <p:childTnLst>
                                    <p:animEffect transition="out" filter="fade">
                                      <p:cBhvr>
                                        <p:cTn id="49" dur="500" tmFilter="0, 0; .2, .5; .8, .5; 1, 0"/>
                                        <p:tgtEl>
                                          <p:spTgt spid="34"/>
                                        </p:tgtEl>
                                      </p:cBhvr>
                                    </p:animEffect>
                                    <p:animScale>
                                      <p:cBhvr>
                                        <p:cTn id="50" dur="250" autoRev="1" fill="hold"/>
                                        <p:tgtEl>
                                          <p:spTgt spid="34"/>
                                        </p:tgtEl>
                                      </p:cBhvr>
                                      <p:by x="105000" y="105000"/>
                                    </p:animScale>
                                  </p:childTnLst>
                                </p:cTn>
                              </p:par>
                              <p:par>
                                <p:cTn id="51" presetID="26" presetClass="emph" presetSubtype="0" fill="hold" grpId="0" nodeType="withEffect">
                                  <p:stCondLst>
                                    <p:cond delay="0"/>
                                  </p:stCondLst>
                                  <p:childTnLst>
                                    <p:animEffect transition="out" filter="fade">
                                      <p:cBhvr>
                                        <p:cTn id="52" dur="500" tmFilter="0, 0; .2, .5; .8, .5; 1, 0"/>
                                        <p:tgtEl>
                                          <p:spTgt spid="35"/>
                                        </p:tgtEl>
                                      </p:cBhvr>
                                    </p:animEffect>
                                    <p:animScale>
                                      <p:cBhvr>
                                        <p:cTn id="53" dur="250" autoRev="1" fill="hold"/>
                                        <p:tgtEl>
                                          <p:spTgt spid="35"/>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grpId="0" nodeType="clickEffect">
                                  <p:stCondLst>
                                    <p:cond delay="0"/>
                                  </p:stCondLst>
                                  <p:childTnLst>
                                    <p:animEffect transition="out" filter="fade">
                                      <p:cBhvr>
                                        <p:cTn id="57" dur="500" tmFilter="0, 0; .2, .5; .8, .5; 1, 0"/>
                                        <p:tgtEl>
                                          <p:spTgt spid="50"/>
                                        </p:tgtEl>
                                      </p:cBhvr>
                                    </p:animEffect>
                                    <p:animScale>
                                      <p:cBhvr>
                                        <p:cTn id="58" dur="250" autoRev="1" fill="hold"/>
                                        <p:tgtEl>
                                          <p:spTgt spid="50"/>
                                        </p:tgtEl>
                                      </p:cBhvr>
                                      <p:by x="105000" y="105000"/>
                                    </p:animScale>
                                  </p:childTnLst>
                                </p:cTn>
                              </p:par>
                              <p:par>
                                <p:cTn id="59" presetID="26" presetClass="emph" presetSubtype="0" fill="hold" grpId="0" nodeType="withEffect">
                                  <p:stCondLst>
                                    <p:cond delay="0"/>
                                  </p:stCondLst>
                                  <p:childTnLst>
                                    <p:animEffect transition="out" filter="fade">
                                      <p:cBhvr>
                                        <p:cTn id="60" dur="500" tmFilter="0, 0; .2, .5; .8, .5; 1, 0"/>
                                        <p:tgtEl>
                                          <p:spTgt spid="52"/>
                                        </p:tgtEl>
                                      </p:cBhvr>
                                    </p:animEffect>
                                    <p:animScale>
                                      <p:cBhvr>
                                        <p:cTn id="61" dur="250" autoRev="1" fill="hold"/>
                                        <p:tgtEl>
                                          <p:spTgt spid="52"/>
                                        </p:tgtEl>
                                      </p:cBhvr>
                                      <p:by x="105000" y="105000"/>
                                    </p:animScale>
                                  </p:childTnLst>
                                </p:cTn>
                              </p:par>
                              <p:par>
                                <p:cTn id="62" presetID="26" presetClass="emph" presetSubtype="0" fill="hold" grpId="0" nodeType="withEffect">
                                  <p:stCondLst>
                                    <p:cond delay="0"/>
                                  </p:stCondLst>
                                  <p:childTnLst>
                                    <p:animEffect transition="out" filter="fade">
                                      <p:cBhvr>
                                        <p:cTn id="63" dur="500" tmFilter="0, 0; .2, .5; .8, .5; 1, 0"/>
                                        <p:tgtEl>
                                          <p:spTgt spid="53"/>
                                        </p:tgtEl>
                                      </p:cBhvr>
                                    </p:animEffect>
                                    <p:animScale>
                                      <p:cBhvr>
                                        <p:cTn id="64" dur="250" autoRev="1" fill="hold"/>
                                        <p:tgtEl>
                                          <p:spTgt spid="53"/>
                                        </p:tgtEl>
                                      </p:cBhvr>
                                      <p:by x="105000" y="105000"/>
                                    </p:animScale>
                                  </p:childTnLst>
                                </p:cTn>
                              </p:par>
                              <p:par>
                                <p:cTn id="65" presetID="26" presetClass="emph" presetSubtype="0" fill="hold" grpId="0" nodeType="withEffect">
                                  <p:stCondLst>
                                    <p:cond delay="0"/>
                                  </p:stCondLst>
                                  <p:childTnLst>
                                    <p:animEffect transition="out" filter="fade">
                                      <p:cBhvr>
                                        <p:cTn id="66" dur="500" tmFilter="0, 0; .2, .5; .8, .5; 1, 0"/>
                                        <p:tgtEl>
                                          <p:spTgt spid="54"/>
                                        </p:tgtEl>
                                      </p:cBhvr>
                                    </p:animEffect>
                                    <p:animScale>
                                      <p:cBhvr>
                                        <p:cTn id="67" dur="250" autoRev="1" fill="hold"/>
                                        <p:tgtEl>
                                          <p:spTgt spid="54"/>
                                        </p:tgtEl>
                                      </p:cBhvr>
                                      <p:by x="105000" y="105000"/>
                                    </p:animScale>
                                  </p:childTnLst>
                                </p:cTn>
                              </p:par>
                              <p:par>
                                <p:cTn id="68" presetID="26" presetClass="emph" presetSubtype="0" fill="hold" grpId="0" nodeType="with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childTnLst>
                                </p:cTn>
                              </p:par>
                            </p:childTnLst>
                          </p:cTn>
                        </p:par>
                      </p:childTnLst>
                    </p:cTn>
                  </p:par>
                  <p:par>
                    <p:cTn id="76" fill="hold">
                      <p:stCondLst>
                        <p:cond delay="indefinite"/>
                      </p:stCondLst>
                      <p:childTnLst>
                        <p:par>
                          <p:cTn id="77" fill="hold">
                            <p:stCondLst>
                              <p:cond delay="0"/>
                            </p:stCondLst>
                            <p:childTnLst>
                              <p:par>
                                <p:cTn id="78" presetID="26" presetClass="emph" presetSubtype="0" fill="hold" grpId="1" nodeType="clickEffect">
                                  <p:stCondLst>
                                    <p:cond delay="0"/>
                                  </p:stCondLst>
                                  <p:childTnLst>
                                    <p:animEffect transition="out" filter="fade">
                                      <p:cBhvr>
                                        <p:cTn id="79" dur="500" tmFilter="0, 0; .2, .5; .8, .5; 1, 0"/>
                                        <p:tgtEl>
                                          <p:spTgt spid="3"/>
                                        </p:tgtEl>
                                      </p:cBhvr>
                                    </p:animEffect>
                                    <p:animScale>
                                      <p:cBhvr>
                                        <p:cTn id="80" dur="250" autoRev="1" fill="hold"/>
                                        <p:tgtEl>
                                          <p:spTgt spid="3"/>
                                        </p:tgtEl>
                                      </p:cBhvr>
                                      <p:by x="105000" y="105000"/>
                                    </p:animScale>
                                  </p:childTnLst>
                                </p:cTn>
                              </p:par>
                              <p:par>
                                <p:cTn id="81" presetID="26" presetClass="emph" presetSubtype="0" fill="hold" grpId="1" nodeType="withEffect">
                                  <p:stCondLst>
                                    <p:cond delay="0"/>
                                  </p:stCondLst>
                                  <p:childTnLst>
                                    <p:animEffect transition="out" filter="fade">
                                      <p:cBhvr>
                                        <p:cTn id="82" dur="500" tmFilter="0, 0; .2, .5; .8, .5; 1, 0"/>
                                        <p:tgtEl>
                                          <p:spTgt spid="25"/>
                                        </p:tgtEl>
                                      </p:cBhvr>
                                    </p:animEffect>
                                    <p:animScale>
                                      <p:cBhvr>
                                        <p:cTn id="83" dur="250" autoRev="1" fill="hold"/>
                                        <p:tgtEl>
                                          <p:spTgt spid="25"/>
                                        </p:tgtEl>
                                      </p:cBhvr>
                                      <p:by x="105000" y="105000"/>
                                    </p:animScale>
                                  </p:childTnLst>
                                </p:cTn>
                              </p:par>
                              <p:par>
                                <p:cTn id="84" presetID="26" presetClass="emph" presetSubtype="0" fill="hold" grpId="1" nodeType="withEffect">
                                  <p:stCondLst>
                                    <p:cond delay="0"/>
                                  </p:stCondLst>
                                  <p:childTnLst>
                                    <p:animEffect transition="out" filter="fade">
                                      <p:cBhvr>
                                        <p:cTn id="85" dur="500" tmFilter="0, 0; .2, .5; .8, .5; 1, 0"/>
                                        <p:tgtEl>
                                          <p:spTgt spid="31"/>
                                        </p:tgtEl>
                                      </p:cBhvr>
                                    </p:animEffect>
                                    <p:animScale>
                                      <p:cBhvr>
                                        <p:cTn id="86" dur="250" autoRev="1" fill="hold"/>
                                        <p:tgtEl>
                                          <p:spTgt spid="31"/>
                                        </p:tgtEl>
                                      </p:cBhvr>
                                      <p:by x="105000" y="105000"/>
                                    </p:animScale>
                                  </p:childTnLst>
                                </p:cTn>
                              </p:par>
                              <p:par>
                                <p:cTn id="87" presetID="26" presetClass="emph" presetSubtype="0" fill="hold" grpId="1" nodeType="withEffect">
                                  <p:stCondLst>
                                    <p:cond delay="0"/>
                                  </p:stCondLst>
                                  <p:childTnLst>
                                    <p:animEffect transition="out" filter="fade">
                                      <p:cBhvr>
                                        <p:cTn id="88" dur="500" tmFilter="0, 0; .2, .5; .8, .5; 1, 0"/>
                                        <p:tgtEl>
                                          <p:spTgt spid="50"/>
                                        </p:tgtEl>
                                      </p:cBhvr>
                                    </p:animEffect>
                                    <p:animScale>
                                      <p:cBhvr>
                                        <p:cTn id="89" dur="250" autoRev="1" fill="hold"/>
                                        <p:tgtEl>
                                          <p:spTgt spid="50"/>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26" presetClass="emph" presetSubtype="0" fill="hold" grpId="1" nodeType="clickEffect">
                                  <p:stCondLst>
                                    <p:cond delay="0"/>
                                  </p:stCondLst>
                                  <p:childTnLst>
                                    <p:animEffect transition="out" filter="fade">
                                      <p:cBhvr>
                                        <p:cTn id="93" dur="500" tmFilter="0, 0; .2, .5; .8, .5; 1, 0"/>
                                        <p:tgtEl>
                                          <p:spTgt spid="18"/>
                                        </p:tgtEl>
                                      </p:cBhvr>
                                    </p:animEffect>
                                    <p:animScale>
                                      <p:cBhvr>
                                        <p:cTn id="94" dur="250" autoRev="1" fill="hold"/>
                                        <p:tgtEl>
                                          <p:spTgt spid="18"/>
                                        </p:tgtEl>
                                      </p:cBhvr>
                                      <p:by x="105000" y="105000"/>
                                    </p:animScale>
                                  </p:childTnLst>
                                </p:cTn>
                              </p:par>
                              <p:par>
                                <p:cTn id="95" presetID="26" presetClass="emph" presetSubtype="0" fill="hold" grpId="1" nodeType="withEffect">
                                  <p:stCondLst>
                                    <p:cond delay="0"/>
                                  </p:stCondLst>
                                  <p:childTnLst>
                                    <p:animEffect transition="out" filter="fade">
                                      <p:cBhvr>
                                        <p:cTn id="96" dur="500" tmFilter="0, 0; .2, .5; .8, .5; 1, 0"/>
                                        <p:tgtEl>
                                          <p:spTgt spid="26"/>
                                        </p:tgtEl>
                                      </p:cBhvr>
                                    </p:animEffect>
                                    <p:animScale>
                                      <p:cBhvr>
                                        <p:cTn id="97" dur="250" autoRev="1" fill="hold"/>
                                        <p:tgtEl>
                                          <p:spTgt spid="26"/>
                                        </p:tgtEl>
                                      </p:cBhvr>
                                      <p:by x="105000" y="105000"/>
                                    </p:animScale>
                                  </p:childTnLst>
                                </p:cTn>
                              </p:par>
                              <p:par>
                                <p:cTn id="98" presetID="26" presetClass="emph" presetSubtype="0" fill="hold" grpId="1" nodeType="withEffect">
                                  <p:stCondLst>
                                    <p:cond delay="0"/>
                                  </p:stCondLst>
                                  <p:childTnLst>
                                    <p:animEffect transition="out" filter="fade">
                                      <p:cBhvr>
                                        <p:cTn id="99" dur="500" tmFilter="0, 0; .2, .5; .8, .5; 1, 0"/>
                                        <p:tgtEl>
                                          <p:spTgt spid="32"/>
                                        </p:tgtEl>
                                      </p:cBhvr>
                                    </p:animEffect>
                                    <p:animScale>
                                      <p:cBhvr>
                                        <p:cTn id="100" dur="250" autoRev="1" fill="hold"/>
                                        <p:tgtEl>
                                          <p:spTgt spid="32"/>
                                        </p:tgtEl>
                                      </p:cBhvr>
                                      <p:by x="105000" y="105000"/>
                                    </p:animScale>
                                  </p:childTnLst>
                                </p:cTn>
                              </p:par>
                              <p:par>
                                <p:cTn id="101" presetID="26" presetClass="emph" presetSubtype="0" fill="hold" grpId="1" nodeType="withEffect">
                                  <p:stCondLst>
                                    <p:cond delay="0"/>
                                  </p:stCondLst>
                                  <p:childTnLst>
                                    <p:animEffect transition="out" filter="fade">
                                      <p:cBhvr>
                                        <p:cTn id="102" dur="500" tmFilter="0, 0; .2, .5; .8, .5; 1, 0"/>
                                        <p:tgtEl>
                                          <p:spTgt spid="52"/>
                                        </p:tgtEl>
                                      </p:cBhvr>
                                    </p:animEffect>
                                    <p:animScale>
                                      <p:cBhvr>
                                        <p:cTn id="103" dur="250" autoRev="1" fill="hold"/>
                                        <p:tgtEl>
                                          <p:spTgt spid="52"/>
                                        </p:tgtEl>
                                      </p:cBhvr>
                                      <p:by x="105000" y="105000"/>
                                    </p:animScale>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grpId="1" nodeType="clickEffect">
                                  <p:stCondLst>
                                    <p:cond delay="0"/>
                                  </p:stCondLst>
                                  <p:childTnLst>
                                    <p:animEffect transition="out" filter="fade">
                                      <p:cBhvr>
                                        <p:cTn id="107" dur="500" tmFilter="0, 0; .2, .5; .8, .5; 1, 0"/>
                                        <p:tgtEl>
                                          <p:spTgt spid="19"/>
                                        </p:tgtEl>
                                      </p:cBhvr>
                                    </p:animEffect>
                                    <p:animScale>
                                      <p:cBhvr>
                                        <p:cTn id="108" dur="250" autoRev="1" fill="hold"/>
                                        <p:tgtEl>
                                          <p:spTgt spid="19"/>
                                        </p:tgtEl>
                                      </p:cBhvr>
                                      <p:by x="105000" y="105000"/>
                                    </p:animScale>
                                  </p:childTnLst>
                                </p:cTn>
                              </p:par>
                              <p:par>
                                <p:cTn id="109" presetID="26" presetClass="emph" presetSubtype="0" fill="hold" grpId="1" nodeType="withEffect">
                                  <p:stCondLst>
                                    <p:cond delay="0"/>
                                  </p:stCondLst>
                                  <p:childTnLst>
                                    <p:animEffect transition="out" filter="fade">
                                      <p:cBhvr>
                                        <p:cTn id="110" dur="500" tmFilter="0, 0; .2, .5; .8, .5; 1, 0"/>
                                        <p:tgtEl>
                                          <p:spTgt spid="27"/>
                                        </p:tgtEl>
                                      </p:cBhvr>
                                    </p:animEffect>
                                    <p:animScale>
                                      <p:cBhvr>
                                        <p:cTn id="111" dur="250" autoRev="1" fill="hold"/>
                                        <p:tgtEl>
                                          <p:spTgt spid="27"/>
                                        </p:tgtEl>
                                      </p:cBhvr>
                                      <p:by x="105000" y="105000"/>
                                    </p:animScale>
                                  </p:childTnLst>
                                </p:cTn>
                              </p:par>
                              <p:par>
                                <p:cTn id="112" presetID="26" presetClass="emph" presetSubtype="0" fill="hold" grpId="1" nodeType="withEffect">
                                  <p:stCondLst>
                                    <p:cond delay="0"/>
                                  </p:stCondLst>
                                  <p:childTnLst>
                                    <p:animEffect transition="out" filter="fade">
                                      <p:cBhvr>
                                        <p:cTn id="113" dur="500" tmFilter="0, 0; .2, .5; .8, .5; 1, 0"/>
                                        <p:tgtEl>
                                          <p:spTgt spid="33"/>
                                        </p:tgtEl>
                                      </p:cBhvr>
                                    </p:animEffect>
                                    <p:animScale>
                                      <p:cBhvr>
                                        <p:cTn id="114" dur="250" autoRev="1" fill="hold"/>
                                        <p:tgtEl>
                                          <p:spTgt spid="33"/>
                                        </p:tgtEl>
                                      </p:cBhvr>
                                      <p:by x="105000" y="105000"/>
                                    </p:animScale>
                                  </p:childTnLst>
                                </p:cTn>
                              </p:par>
                              <p:par>
                                <p:cTn id="115" presetID="26" presetClass="emph" presetSubtype="0" fill="hold" grpId="1" nodeType="withEffect">
                                  <p:stCondLst>
                                    <p:cond delay="0"/>
                                  </p:stCondLst>
                                  <p:childTnLst>
                                    <p:animEffect transition="out" filter="fade">
                                      <p:cBhvr>
                                        <p:cTn id="116" dur="500" tmFilter="0, 0; .2, .5; .8, .5; 1, 0"/>
                                        <p:tgtEl>
                                          <p:spTgt spid="53"/>
                                        </p:tgtEl>
                                      </p:cBhvr>
                                    </p:animEffect>
                                    <p:animScale>
                                      <p:cBhvr>
                                        <p:cTn id="117" dur="250" autoRev="1" fill="hold"/>
                                        <p:tgtEl>
                                          <p:spTgt spid="53"/>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26" presetClass="emph" presetSubtype="0" fill="hold" grpId="1" nodeType="clickEffect">
                                  <p:stCondLst>
                                    <p:cond delay="0"/>
                                  </p:stCondLst>
                                  <p:childTnLst>
                                    <p:animEffect transition="out" filter="fade">
                                      <p:cBhvr>
                                        <p:cTn id="121" dur="500" tmFilter="0, 0; .2, .5; .8, .5; 1, 0"/>
                                        <p:tgtEl>
                                          <p:spTgt spid="22"/>
                                        </p:tgtEl>
                                      </p:cBhvr>
                                    </p:animEffect>
                                    <p:animScale>
                                      <p:cBhvr>
                                        <p:cTn id="122" dur="250" autoRev="1" fill="hold"/>
                                        <p:tgtEl>
                                          <p:spTgt spid="22"/>
                                        </p:tgtEl>
                                      </p:cBhvr>
                                      <p:by x="105000" y="105000"/>
                                    </p:animScale>
                                  </p:childTnLst>
                                </p:cTn>
                              </p:par>
                              <p:par>
                                <p:cTn id="123" presetID="26" presetClass="emph" presetSubtype="0" fill="hold" grpId="1" nodeType="withEffect">
                                  <p:stCondLst>
                                    <p:cond delay="0"/>
                                  </p:stCondLst>
                                  <p:childTnLst>
                                    <p:animEffect transition="out" filter="fade">
                                      <p:cBhvr>
                                        <p:cTn id="124" dur="500" tmFilter="0, 0; .2, .5; .8, .5; 1, 0"/>
                                        <p:tgtEl>
                                          <p:spTgt spid="28"/>
                                        </p:tgtEl>
                                      </p:cBhvr>
                                    </p:animEffect>
                                    <p:animScale>
                                      <p:cBhvr>
                                        <p:cTn id="125" dur="250" autoRev="1" fill="hold"/>
                                        <p:tgtEl>
                                          <p:spTgt spid="28"/>
                                        </p:tgtEl>
                                      </p:cBhvr>
                                      <p:by x="105000" y="105000"/>
                                    </p:animScale>
                                  </p:childTnLst>
                                </p:cTn>
                              </p:par>
                              <p:par>
                                <p:cTn id="126" presetID="26" presetClass="emph" presetSubtype="0" fill="hold" grpId="1" nodeType="withEffect">
                                  <p:stCondLst>
                                    <p:cond delay="0"/>
                                  </p:stCondLst>
                                  <p:childTnLst>
                                    <p:animEffect transition="out" filter="fade">
                                      <p:cBhvr>
                                        <p:cTn id="127" dur="500" tmFilter="0, 0; .2, .5; .8, .5; 1, 0"/>
                                        <p:tgtEl>
                                          <p:spTgt spid="34"/>
                                        </p:tgtEl>
                                      </p:cBhvr>
                                    </p:animEffect>
                                    <p:animScale>
                                      <p:cBhvr>
                                        <p:cTn id="128" dur="250" autoRev="1" fill="hold"/>
                                        <p:tgtEl>
                                          <p:spTgt spid="34"/>
                                        </p:tgtEl>
                                      </p:cBhvr>
                                      <p:by x="105000" y="105000"/>
                                    </p:animScale>
                                  </p:childTnLst>
                                </p:cTn>
                              </p:par>
                              <p:par>
                                <p:cTn id="129" presetID="26" presetClass="emph" presetSubtype="0" fill="hold" grpId="1" nodeType="with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childTnLst>
                    </p:cTn>
                  </p:par>
                  <p:par>
                    <p:cTn id="132" fill="hold">
                      <p:stCondLst>
                        <p:cond delay="indefinite"/>
                      </p:stCondLst>
                      <p:childTnLst>
                        <p:par>
                          <p:cTn id="133" fill="hold">
                            <p:stCondLst>
                              <p:cond delay="0"/>
                            </p:stCondLst>
                            <p:childTnLst>
                              <p:par>
                                <p:cTn id="134" presetID="26" presetClass="emph" presetSubtype="0" fill="hold" grpId="1" nodeType="clickEffect">
                                  <p:stCondLst>
                                    <p:cond delay="0"/>
                                  </p:stCondLst>
                                  <p:childTnLst>
                                    <p:animEffect transition="out" filter="fade">
                                      <p:cBhvr>
                                        <p:cTn id="135" dur="500" tmFilter="0, 0; .2, .5; .8, .5; 1, 0"/>
                                        <p:tgtEl>
                                          <p:spTgt spid="23"/>
                                        </p:tgtEl>
                                      </p:cBhvr>
                                    </p:animEffect>
                                    <p:animScale>
                                      <p:cBhvr>
                                        <p:cTn id="136" dur="250" autoRev="1" fill="hold"/>
                                        <p:tgtEl>
                                          <p:spTgt spid="23"/>
                                        </p:tgtEl>
                                      </p:cBhvr>
                                      <p:by x="105000" y="105000"/>
                                    </p:animScale>
                                  </p:childTnLst>
                                </p:cTn>
                              </p:par>
                              <p:par>
                                <p:cTn id="137" presetID="26" presetClass="emph" presetSubtype="0" fill="hold" grpId="1" nodeType="withEffect">
                                  <p:stCondLst>
                                    <p:cond delay="0"/>
                                  </p:stCondLst>
                                  <p:childTnLst>
                                    <p:animEffect transition="out" filter="fade">
                                      <p:cBhvr>
                                        <p:cTn id="138" dur="500" tmFilter="0, 0; .2, .5; .8, .5; 1, 0"/>
                                        <p:tgtEl>
                                          <p:spTgt spid="29"/>
                                        </p:tgtEl>
                                      </p:cBhvr>
                                    </p:animEffect>
                                    <p:animScale>
                                      <p:cBhvr>
                                        <p:cTn id="139" dur="250" autoRev="1" fill="hold"/>
                                        <p:tgtEl>
                                          <p:spTgt spid="29"/>
                                        </p:tgtEl>
                                      </p:cBhvr>
                                      <p:by x="105000" y="105000"/>
                                    </p:animScale>
                                  </p:childTnLst>
                                </p:cTn>
                              </p:par>
                              <p:par>
                                <p:cTn id="140" presetID="26" presetClass="emph" presetSubtype="0" fill="hold" grpId="1" nodeType="withEffect">
                                  <p:stCondLst>
                                    <p:cond delay="0"/>
                                  </p:stCondLst>
                                  <p:childTnLst>
                                    <p:animEffect transition="out" filter="fade">
                                      <p:cBhvr>
                                        <p:cTn id="141" dur="500" tmFilter="0, 0; .2, .5; .8, .5; 1, 0"/>
                                        <p:tgtEl>
                                          <p:spTgt spid="35"/>
                                        </p:tgtEl>
                                      </p:cBhvr>
                                    </p:animEffect>
                                    <p:animScale>
                                      <p:cBhvr>
                                        <p:cTn id="142" dur="250" autoRev="1" fill="hold"/>
                                        <p:tgtEl>
                                          <p:spTgt spid="35"/>
                                        </p:tgtEl>
                                      </p:cBhvr>
                                      <p:by x="105000" y="105000"/>
                                    </p:animScale>
                                  </p:childTnLst>
                                </p:cTn>
                              </p:par>
                              <p:par>
                                <p:cTn id="143" presetID="26" presetClass="emph" presetSubtype="0" fill="hold" grpId="1" nodeType="withEffect">
                                  <p:stCondLst>
                                    <p:cond delay="0"/>
                                  </p:stCondLst>
                                  <p:childTnLst>
                                    <p:animEffect transition="out" filter="fade">
                                      <p:cBhvr>
                                        <p:cTn id="144" dur="500" tmFilter="0, 0; .2, .5; .8, .5; 1, 0"/>
                                        <p:tgtEl>
                                          <p:spTgt spid="55"/>
                                        </p:tgtEl>
                                      </p:cBhvr>
                                    </p:animEffect>
                                    <p:animScale>
                                      <p:cBhvr>
                                        <p:cTn id="145" dur="250" autoRev="1" fill="hold"/>
                                        <p:tgtEl>
                                          <p:spTgt spid="55"/>
                                        </p:tgtEl>
                                      </p:cBhvr>
                                      <p:by x="105000" y="105000"/>
                                    </p:animScale>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8"/>
                                        </p:tgtEl>
                                        <p:attrNameLst>
                                          <p:attrName>style.visibility</p:attrName>
                                        </p:attrNameLst>
                                      </p:cBhvr>
                                      <p:to>
                                        <p:strVal val="visible"/>
                                      </p:to>
                                    </p:set>
                                    <p:animEffect transition="in" filter="fade">
                                      <p:cBhvr>
                                        <p:cTn id="1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8" grpId="0" animBg="1"/>
      <p:bldP spid="18" grpId="1" animBg="1"/>
      <p:bldP spid="19" grpId="0" animBg="1"/>
      <p:bldP spid="19" grpId="1" animBg="1"/>
      <p:bldP spid="22" grpId="0" animBg="1"/>
      <p:bldP spid="22" grpId="1" animBg="1"/>
      <p:bldP spid="23" grpId="0" animBg="1"/>
      <p:bldP spid="23"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50" grpId="0" animBg="1"/>
      <p:bldP spid="50" grpId="1" animBg="1"/>
      <p:bldP spid="52" grpId="0" animBg="1"/>
      <p:bldP spid="52" grpId="1" animBg="1"/>
      <p:bldP spid="53" grpId="0" animBg="1"/>
      <p:bldP spid="53" grpId="1" animBg="1"/>
      <p:bldP spid="54" grpId="0" animBg="1"/>
      <p:bldP spid="54" grpId="1" animBg="1"/>
      <p:bldP spid="55" grpId="0" animBg="1"/>
      <p:bldP spid="55"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22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716688"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a:t>
            </a:r>
          </a:p>
        </p:txBody>
      </p:sp>
    </p:spTree>
    <p:extLst>
      <p:ext uri="{BB962C8B-B14F-4D97-AF65-F5344CB8AC3E}">
        <p14:creationId xmlns:p14="http://schemas.microsoft.com/office/powerpoint/2010/main" val="308203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92135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Tree>
    <p:extLst>
      <p:ext uri="{BB962C8B-B14F-4D97-AF65-F5344CB8AC3E}">
        <p14:creationId xmlns:p14="http://schemas.microsoft.com/office/powerpoint/2010/main" val="57381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37945"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79919"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11966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779420"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903173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288823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779420"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903173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6626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64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1414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37945"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79919"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21726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32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55691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18802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ACBCCE0-D2FA-4948-8EEB-544CFDC3625B}"/>
              </a:ext>
            </a:extLst>
          </p:cNvPr>
          <p:cNvGrpSpPr/>
          <p:nvPr/>
        </p:nvGrpSpPr>
        <p:grpSpPr>
          <a:xfrm>
            <a:off x="2622021" y="1561150"/>
            <a:ext cx="2840250" cy="1173144"/>
            <a:chOff x="1183257" y="1641058"/>
            <a:chExt cx="2840250" cy="1173144"/>
          </a:xfrm>
        </p:grpSpPr>
        <p:sp>
          <p:nvSpPr>
            <p:cNvPr id="50" name="Rectangle 49">
              <a:extLst>
                <a:ext uri="{FF2B5EF4-FFF2-40B4-BE49-F238E27FC236}">
                  <a16:creationId xmlns:a16="http://schemas.microsoft.com/office/drawing/2014/main" id="{9B07BD25-D58D-41EB-86AD-066B35A78BC6}"/>
                </a:ext>
              </a:extLst>
            </p:cNvPr>
            <p:cNvSpPr/>
            <p:nvPr/>
          </p:nvSpPr>
          <p:spPr bwMode="auto">
            <a:xfrm>
              <a:off x="1183257" y="1641058"/>
              <a:ext cx="2840250"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2" name="Rectangle 51">
              <a:extLst>
                <a:ext uri="{FF2B5EF4-FFF2-40B4-BE49-F238E27FC236}">
                  <a16:creationId xmlns:a16="http://schemas.microsoft.com/office/drawing/2014/main" id="{4BCBD1D3-F6D4-424D-80F4-1066862E3858}"/>
                </a:ext>
              </a:extLst>
            </p:cNvPr>
            <p:cNvSpPr/>
            <p:nvPr/>
          </p:nvSpPr>
          <p:spPr>
            <a:xfrm>
              <a:off x="2220883" y="1695724"/>
              <a:ext cx="76482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53" name="Rectangle 52">
              <a:extLst>
                <a:ext uri="{FF2B5EF4-FFF2-40B4-BE49-F238E27FC236}">
                  <a16:creationId xmlns:a16="http://schemas.microsoft.com/office/drawing/2014/main" id="{478ECF0D-2169-48F7-8CC1-E8654DCFDD8A}"/>
                </a:ext>
              </a:extLst>
            </p:cNvPr>
            <p:cNvSpPr/>
            <p:nvPr/>
          </p:nvSpPr>
          <p:spPr>
            <a:xfrm>
              <a:off x="1263037"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nvGrpSpPr>
            <p:cNvPr id="54" name="Group 53">
              <a:extLst>
                <a:ext uri="{FF2B5EF4-FFF2-40B4-BE49-F238E27FC236}">
                  <a16:creationId xmlns:a16="http://schemas.microsoft.com/office/drawing/2014/main" id="{BC1EF7C8-93DD-4D7B-A15C-3FD781C2B15C}"/>
                </a:ext>
              </a:extLst>
            </p:cNvPr>
            <p:cNvGrpSpPr/>
            <p:nvPr/>
          </p:nvGrpSpPr>
          <p:grpSpPr>
            <a:xfrm>
              <a:off x="1183257" y="2229427"/>
              <a:ext cx="2840250" cy="584775"/>
              <a:chOff x="9111119" y="2236684"/>
              <a:chExt cx="1893413" cy="584775"/>
            </a:xfrm>
          </p:grpSpPr>
          <p:sp>
            <p:nvSpPr>
              <p:cNvPr id="60" name="Rectangle 59">
                <a:extLst>
                  <a:ext uri="{FF2B5EF4-FFF2-40B4-BE49-F238E27FC236}">
                    <a16:creationId xmlns:a16="http://schemas.microsoft.com/office/drawing/2014/main" id="{CBCF45A9-E55D-4ABF-8DC1-4C128F3B8B53}"/>
                  </a:ext>
                </a:extLst>
              </p:cNvPr>
              <p:cNvSpPr/>
              <p:nvPr/>
            </p:nvSpPr>
            <p:spPr bwMode="auto">
              <a:xfrm>
                <a:off x="9111119"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2" name="Rectangle 61">
                <a:extLst>
                  <a:ext uri="{FF2B5EF4-FFF2-40B4-BE49-F238E27FC236}">
                    <a16:creationId xmlns:a16="http://schemas.microsoft.com/office/drawing/2014/main" id="{DB3210DA-BEB0-4CED-BE8A-8A322B563368}"/>
                  </a:ext>
                </a:extLst>
              </p:cNvPr>
              <p:cNvSpPr/>
              <p:nvPr/>
            </p:nvSpPr>
            <p:spPr bwMode="auto">
              <a:xfrm>
                <a:off x="9584494"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 name="Rectangle 62">
                <a:extLst>
                  <a:ext uri="{FF2B5EF4-FFF2-40B4-BE49-F238E27FC236}">
                    <a16:creationId xmlns:a16="http://schemas.microsoft.com/office/drawing/2014/main" id="{137698A3-D196-4FFD-9622-B290E43DC497}"/>
                  </a:ext>
                </a:extLst>
              </p:cNvPr>
              <p:cNvSpPr/>
              <p:nvPr/>
            </p:nvSpPr>
            <p:spPr bwMode="auto">
              <a:xfrm>
                <a:off x="10057782"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4" name="Rectangle 63">
                <a:extLst>
                  <a:ext uri="{FF2B5EF4-FFF2-40B4-BE49-F238E27FC236}">
                    <a16:creationId xmlns:a16="http://schemas.microsoft.com/office/drawing/2014/main" id="{2949178F-11EA-4399-B32A-3B9BFB0C641B}"/>
                  </a:ext>
                </a:extLst>
              </p:cNvPr>
              <p:cNvSpPr/>
              <p:nvPr/>
            </p:nvSpPr>
            <p:spPr bwMode="auto">
              <a:xfrm>
                <a:off x="10531157"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55" name="Rectangle 54">
              <a:extLst>
                <a:ext uri="{FF2B5EF4-FFF2-40B4-BE49-F238E27FC236}">
                  <a16:creationId xmlns:a16="http://schemas.microsoft.com/office/drawing/2014/main" id="{DA92E872-58C7-477A-8776-685662A2896E}"/>
                </a:ext>
              </a:extLst>
            </p:cNvPr>
            <p:cNvSpPr/>
            <p:nvPr/>
          </p:nvSpPr>
          <p:spPr>
            <a:xfrm>
              <a:off x="1970115"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56" name="Rectangle 55">
              <a:extLst>
                <a:ext uri="{FF2B5EF4-FFF2-40B4-BE49-F238E27FC236}">
                  <a16:creationId xmlns:a16="http://schemas.microsoft.com/office/drawing/2014/main" id="{A561E08C-0FB6-46DB-B20F-7CEE57A2B5C4}"/>
                </a:ext>
              </a:extLst>
            </p:cNvPr>
            <p:cNvSpPr/>
            <p:nvPr/>
          </p:nvSpPr>
          <p:spPr>
            <a:xfrm>
              <a:off x="2676771"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58" name="Rectangle 57">
              <a:extLst>
                <a:ext uri="{FF2B5EF4-FFF2-40B4-BE49-F238E27FC236}">
                  <a16:creationId xmlns:a16="http://schemas.microsoft.com/office/drawing/2014/main" id="{5DE74830-6EA8-42D5-AFED-8A88C68A0A38}"/>
                </a:ext>
              </a:extLst>
            </p:cNvPr>
            <p:cNvSpPr/>
            <p:nvPr/>
          </p:nvSpPr>
          <p:spPr>
            <a:xfrm>
              <a:off x="3383849"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66" name="Group 65">
            <a:extLst>
              <a:ext uri="{FF2B5EF4-FFF2-40B4-BE49-F238E27FC236}">
                <a16:creationId xmlns:a16="http://schemas.microsoft.com/office/drawing/2014/main" id="{AC90C926-6AE2-4C95-A897-340692E561B1}"/>
              </a:ext>
            </a:extLst>
          </p:cNvPr>
          <p:cNvGrpSpPr/>
          <p:nvPr/>
        </p:nvGrpSpPr>
        <p:grpSpPr>
          <a:xfrm>
            <a:off x="6766123" y="1562411"/>
            <a:ext cx="2840251" cy="1169550"/>
            <a:chOff x="8164282" y="1651909"/>
            <a:chExt cx="2840251" cy="1169550"/>
          </a:xfrm>
        </p:grpSpPr>
        <p:sp>
          <p:nvSpPr>
            <p:cNvPr id="67" name="Rectangle 66">
              <a:extLst>
                <a:ext uri="{FF2B5EF4-FFF2-40B4-BE49-F238E27FC236}">
                  <a16:creationId xmlns:a16="http://schemas.microsoft.com/office/drawing/2014/main" id="{C14ACC65-E0BE-4652-9A60-DADABC470FBD}"/>
                </a:ext>
              </a:extLst>
            </p:cNvPr>
            <p:cNvSpPr/>
            <p:nvPr/>
          </p:nvSpPr>
          <p:spPr bwMode="auto">
            <a:xfrm>
              <a:off x="8164282" y="1651909"/>
              <a:ext cx="2840250"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68" name="Group 67">
              <a:extLst>
                <a:ext uri="{FF2B5EF4-FFF2-40B4-BE49-F238E27FC236}">
                  <a16:creationId xmlns:a16="http://schemas.microsoft.com/office/drawing/2014/main" id="{C3453F35-1AF5-4E68-BF0A-678C4E9C1E93}"/>
                </a:ext>
              </a:extLst>
            </p:cNvPr>
            <p:cNvGrpSpPr/>
            <p:nvPr/>
          </p:nvGrpSpPr>
          <p:grpSpPr>
            <a:xfrm>
              <a:off x="8164283" y="2236684"/>
              <a:ext cx="2840250" cy="584775"/>
              <a:chOff x="8637657" y="2236684"/>
              <a:chExt cx="2366875" cy="584775"/>
            </a:xfrm>
          </p:grpSpPr>
          <p:sp>
            <p:nvSpPr>
              <p:cNvPr id="78" name="Rectangle 77">
                <a:extLst>
                  <a:ext uri="{FF2B5EF4-FFF2-40B4-BE49-F238E27FC236}">
                    <a16:creationId xmlns:a16="http://schemas.microsoft.com/office/drawing/2014/main" id="{6D66BE4A-034C-4E76-BC04-AA9E890A2659}"/>
                  </a:ext>
                </a:extLst>
              </p:cNvPr>
              <p:cNvSpPr/>
              <p:nvPr/>
            </p:nvSpPr>
            <p:spPr bwMode="auto">
              <a:xfrm>
                <a:off x="8637657"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79" name="Group 78">
                <a:extLst>
                  <a:ext uri="{FF2B5EF4-FFF2-40B4-BE49-F238E27FC236}">
                    <a16:creationId xmlns:a16="http://schemas.microsoft.com/office/drawing/2014/main" id="{E8A25F7B-6E26-4148-8FC8-1692070CB1A9}"/>
                  </a:ext>
                </a:extLst>
              </p:cNvPr>
              <p:cNvGrpSpPr/>
              <p:nvPr/>
            </p:nvGrpSpPr>
            <p:grpSpPr>
              <a:xfrm>
                <a:off x="9111119" y="2236684"/>
                <a:ext cx="1893413" cy="584775"/>
                <a:chOff x="9111119" y="2236684"/>
                <a:chExt cx="1893413" cy="584775"/>
              </a:xfrm>
            </p:grpSpPr>
            <p:sp>
              <p:nvSpPr>
                <p:cNvPr id="80" name="Rectangle 79">
                  <a:extLst>
                    <a:ext uri="{FF2B5EF4-FFF2-40B4-BE49-F238E27FC236}">
                      <a16:creationId xmlns:a16="http://schemas.microsoft.com/office/drawing/2014/main" id="{E2C39586-0D39-44A0-A568-70BD951E9846}"/>
                    </a:ext>
                  </a:extLst>
                </p:cNvPr>
                <p:cNvSpPr/>
                <p:nvPr/>
              </p:nvSpPr>
              <p:spPr bwMode="auto">
                <a:xfrm>
                  <a:off x="9111119"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 name="Rectangle 80">
                  <a:extLst>
                    <a:ext uri="{FF2B5EF4-FFF2-40B4-BE49-F238E27FC236}">
                      <a16:creationId xmlns:a16="http://schemas.microsoft.com/office/drawing/2014/main" id="{4D86F09C-8EB2-4058-891C-27B6E26458A1}"/>
                    </a:ext>
                  </a:extLst>
                </p:cNvPr>
                <p:cNvSpPr/>
                <p:nvPr/>
              </p:nvSpPr>
              <p:spPr bwMode="auto">
                <a:xfrm>
                  <a:off x="9584494"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2" name="Rectangle 81">
                  <a:extLst>
                    <a:ext uri="{FF2B5EF4-FFF2-40B4-BE49-F238E27FC236}">
                      <a16:creationId xmlns:a16="http://schemas.microsoft.com/office/drawing/2014/main" id="{D59DCC84-40B6-452B-907A-B57293B9E281}"/>
                    </a:ext>
                  </a:extLst>
                </p:cNvPr>
                <p:cNvSpPr/>
                <p:nvPr/>
              </p:nvSpPr>
              <p:spPr bwMode="auto">
                <a:xfrm>
                  <a:off x="10057782"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3" name="Rectangle 82">
                  <a:extLst>
                    <a:ext uri="{FF2B5EF4-FFF2-40B4-BE49-F238E27FC236}">
                      <a16:creationId xmlns:a16="http://schemas.microsoft.com/office/drawing/2014/main" id="{C3F0D055-2EB1-4667-84CD-27D59CE875BE}"/>
                    </a:ext>
                  </a:extLst>
                </p:cNvPr>
                <p:cNvSpPr/>
                <p:nvPr/>
              </p:nvSpPr>
              <p:spPr bwMode="auto">
                <a:xfrm>
                  <a:off x="10531157" y="2236684"/>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70" name="Rectangle 69">
              <a:extLst>
                <a:ext uri="{FF2B5EF4-FFF2-40B4-BE49-F238E27FC236}">
                  <a16:creationId xmlns:a16="http://schemas.microsoft.com/office/drawing/2014/main" id="{18D57E52-A553-4388-8C0A-B5F360FE70DF}"/>
                </a:ext>
              </a:extLst>
            </p:cNvPr>
            <p:cNvSpPr/>
            <p:nvPr/>
          </p:nvSpPr>
          <p:spPr>
            <a:xfrm>
              <a:off x="9201908" y="1706575"/>
              <a:ext cx="76482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71" name="Rectangle 70">
              <a:extLst>
                <a:ext uri="{FF2B5EF4-FFF2-40B4-BE49-F238E27FC236}">
                  <a16:creationId xmlns:a16="http://schemas.microsoft.com/office/drawing/2014/main" id="{F73BE610-2CE8-49B0-898F-6E976985D2A3}"/>
                </a:ext>
              </a:extLst>
            </p:cNvPr>
            <p:cNvSpPr/>
            <p:nvPr/>
          </p:nvSpPr>
          <p:spPr>
            <a:xfrm>
              <a:off x="8179807"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72" name="Rectangle 71">
              <a:extLst>
                <a:ext uri="{FF2B5EF4-FFF2-40B4-BE49-F238E27FC236}">
                  <a16:creationId xmlns:a16="http://schemas.microsoft.com/office/drawing/2014/main" id="{7EAB36F4-EC80-4538-9A50-4C6A50D4AACE}"/>
                </a:ext>
              </a:extLst>
            </p:cNvPr>
            <p:cNvSpPr/>
            <p:nvPr/>
          </p:nvSpPr>
          <p:spPr>
            <a:xfrm>
              <a:off x="8733436"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74" name="Rectangle 73">
              <a:extLst>
                <a:ext uri="{FF2B5EF4-FFF2-40B4-BE49-F238E27FC236}">
                  <a16:creationId xmlns:a16="http://schemas.microsoft.com/office/drawing/2014/main" id="{3137D5AE-7E53-4AE7-811C-72BD9B440432}"/>
                </a:ext>
              </a:extLst>
            </p:cNvPr>
            <p:cNvSpPr/>
            <p:nvPr/>
          </p:nvSpPr>
          <p:spPr>
            <a:xfrm>
              <a:off x="9314633"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76" name="Rectangle 75">
              <a:extLst>
                <a:ext uri="{FF2B5EF4-FFF2-40B4-BE49-F238E27FC236}">
                  <a16:creationId xmlns:a16="http://schemas.microsoft.com/office/drawing/2014/main" id="{6C9C569F-1A53-4F12-B024-001729BC851D}"/>
                </a:ext>
              </a:extLst>
            </p:cNvPr>
            <p:cNvSpPr/>
            <p:nvPr/>
          </p:nvSpPr>
          <p:spPr>
            <a:xfrm>
              <a:off x="9868262"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77" name="Rectangle 76">
              <a:extLst>
                <a:ext uri="{FF2B5EF4-FFF2-40B4-BE49-F238E27FC236}">
                  <a16:creationId xmlns:a16="http://schemas.microsoft.com/office/drawing/2014/main" id="{10B3FC34-4FBA-49CB-97AA-058A4BC87681}"/>
                </a:ext>
              </a:extLst>
            </p:cNvPr>
            <p:cNvSpPr/>
            <p:nvPr/>
          </p:nvSpPr>
          <p:spPr>
            <a:xfrm>
              <a:off x="10435681" y="2298238"/>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6" name="TextBox 5">
            <a:extLst>
              <a:ext uri="{FF2B5EF4-FFF2-40B4-BE49-F238E27FC236}">
                <a16:creationId xmlns:a16="http://schemas.microsoft.com/office/drawing/2014/main" id="{AE1BEEA9-EA6A-42B1-8A18-1528E2842AB5}"/>
              </a:ext>
            </a:extLst>
          </p:cNvPr>
          <p:cNvSpPr txBox="1"/>
          <p:nvPr/>
        </p:nvSpPr>
        <p:spPr>
          <a:xfrm>
            <a:off x="2044547" y="3070043"/>
            <a:ext cx="2053557"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4 = 20</a:t>
            </a:r>
          </a:p>
        </p:txBody>
      </p:sp>
      <p:sp>
        <p:nvSpPr>
          <p:cNvPr id="11" name="Rectangle 10">
            <a:extLst>
              <a:ext uri="{FF2B5EF4-FFF2-40B4-BE49-F238E27FC236}">
                <a16:creationId xmlns:a16="http://schemas.microsoft.com/office/drawing/2014/main" id="{F4AA0159-81AB-42FF-B788-02B274AF4B55}"/>
              </a:ext>
            </a:extLst>
          </p:cNvPr>
          <p:cNvSpPr/>
          <p:nvPr/>
        </p:nvSpPr>
        <p:spPr>
          <a:xfrm>
            <a:off x="2044547" y="3879904"/>
            <a:ext cx="2031325"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5 = 20</a:t>
            </a:r>
          </a:p>
        </p:txBody>
      </p:sp>
      <p:grpSp>
        <p:nvGrpSpPr>
          <p:cNvPr id="14" name="Group 13">
            <a:extLst>
              <a:ext uri="{FF2B5EF4-FFF2-40B4-BE49-F238E27FC236}">
                <a16:creationId xmlns:a16="http://schemas.microsoft.com/office/drawing/2014/main" id="{0B03EEF5-C357-423F-8036-A592034DC88C}"/>
              </a:ext>
            </a:extLst>
          </p:cNvPr>
          <p:cNvGrpSpPr/>
          <p:nvPr/>
        </p:nvGrpSpPr>
        <p:grpSpPr>
          <a:xfrm>
            <a:off x="5194203" y="3070042"/>
            <a:ext cx="2056582" cy="1394636"/>
            <a:chOff x="3682903" y="2619139"/>
            <a:chExt cx="2056582" cy="1394636"/>
          </a:xfrm>
        </p:grpSpPr>
        <p:sp>
          <p:nvSpPr>
            <p:cNvPr id="7" name="TextBox 6">
              <a:extLst>
                <a:ext uri="{FF2B5EF4-FFF2-40B4-BE49-F238E27FC236}">
                  <a16:creationId xmlns:a16="http://schemas.microsoft.com/office/drawing/2014/main" id="{776AB49C-2C91-423D-8957-CB66DB961618}"/>
                </a:ext>
              </a:extLst>
            </p:cNvPr>
            <p:cNvSpPr txBox="1"/>
            <p:nvPr/>
          </p:nvSpPr>
          <p:spPr>
            <a:xfrm>
              <a:off x="3685929" y="2619139"/>
              <a:ext cx="205355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5 = 4</a:t>
              </a:r>
            </a:p>
          </p:txBody>
        </p:sp>
        <p:sp>
          <p:nvSpPr>
            <p:cNvPr id="12" name="Rectangle 11">
              <a:extLst>
                <a:ext uri="{FF2B5EF4-FFF2-40B4-BE49-F238E27FC236}">
                  <a16:creationId xmlns:a16="http://schemas.microsoft.com/office/drawing/2014/main" id="{1DDFF69B-4222-41E2-B4DC-661FB81F473B}"/>
                </a:ext>
              </a:extLst>
            </p:cNvPr>
            <p:cNvSpPr/>
            <p:nvPr/>
          </p:nvSpPr>
          <p:spPr>
            <a:xfrm>
              <a:off x="3682903" y="3429000"/>
              <a:ext cx="200520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4 = 5</a:t>
              </a:r>
            </a:p>
          </p:txBody>
        </p:sp>
      </p:grpSp>
      <p:grpSp>
        <p:nvGrpSpPr>
          <p:cNvPr id="16" name="Group 15">
            <a:extLst>
              <a:ext uri="{FF2B5EF4-FFF2-40B4-BE49-F238E27FC236}">
                <a16:creationId xmlns:a16="http://schemas.microsoft.com/office/drawing/2014/main" id="{1183B3D1-CE8F-4B58-B097-684E4E1B660C}"/>
              </a:ext>
            </a:extLst>
          </p:cNvPr>
          <p:cNvGrpSpPr/>
          <p:nvPr/>
        </p:nvGrpSpPr>
        <p:grpSpPr>
          <a:xfrm>
            <a:off x="7978034" y="3057176"/>
            <a:ext cx="2243881" cy="1533963"/>
            <a:chOff x="7978034" y="3057176"/>
            <a:chExt cx="2243881" cy="1533963"/>
          </a:xfrm>
        </p:grpSpPr>
        <p:grpSp>
          <p:nvGrpSpPr>
            <p:cNvPr id="21" name="Group 20">
              <a:extLst>
                <a:ext uri="{FF2B5EF4-FFF2-40B4-BE49-F238E27FC236}">
                  <a16:creationId xmlns:a16="http://schemas.microsoft.com/office/drawing/2014/main" id="{85B2ED93-D0AC-4104-BA82-FEF81E904B8A}"/>
                </a:ext>
              </a:extLst>
            </p:cNvPr>
            <p:cNvGrpSpPr/>
            <p:nvPr/>
          </p:nvGrpSpPr>
          <p:grpSpPr>
            <a:xfrm>
              <a:off x="8156929" y="3070042"/>
              <a:ext cx="2064986" cy="1394636"/>
              <a:chOff x="6657975" y="2619139"/>
              <a:chExt cx="2008043" cy="1394636"/>
            </a:xfrm>
          </p:grpSpPr>
          <p:sp>
            <p:nvSpPr>
              <p:cNvPr id="8" name="TextBox 7">
                <a:extLst>
                  <a:ext uri="{FF2B5EF4-FFF2-40B4-BE49-F238E27FC236}">
                    <a16:creationId xmlns:a16="http://schemas.microsoft.com/office/drawing/2014/main" id="{0FFE8B99-CC9A-4947-BF83-5CA24E182B79}"/>
                  </a:ext>
                </a:extLst>
              </p:cNvPr>
              <p:cNvSpPr txBox="1"/>
              <p:nvPr/>
            </p:nvSpPr>
            <p:spPr>
              <a:xfrm>
                <a:off x="6851310" y="2619139"/>
                <a:ext cx="181470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 20 = 4</a:t>
                </a:r>
              </a:p>
            </p:txBody>
          </p:sp>
          <p:sp>
            <p:nvSpPr>
              <p:cNvPr id="13" name="Rectangle 12">
                <a:extLst>
                  <a:ext uri="{FF2B5EF4-FFF2-40B4-BE49-F238E27FC236}">
                    <a16:creationId xmlns:a16="http://schemas.microsoft.com/office/drawing/2014/main" id="{1510F21D-975C-40B1-A81C-240A89AB0BBC}"/>
                  </a:ext>
                </a:extLst>
              </p:cNvPr>
              <p:cNvSpPr/>
              <p:nvPr/>
            </p:nvSpPr>
            <p:spPr>
              <a:xfrm>
                <a:off x="6851309" y="3429000"/>
                <a:ext cx="181470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 20 = 5</a:t>
                </a:r>
              </a:p>
            </p:txBody>
          </p:sp>
          <p:cxnSp>
            <p:nvCxnSpPr>
              <p:cNvPr id="17" name="Straight Connector 16">
                <a:extLst>
                  <a:ext uri="{FF2B5EF4-FFF2-40B4-BE49-F238E27FC236}">
                    <a16:creationId xmlns:a16="http://schemas.microsoft.com/office/drawing/2014/main" id="{41011372-3870-4CDD-882E-9031F4F97FDD}"/>
                  </a:ext>
                </a:extLst>
              </p:cNvPr>
              <p:cNvCxnSpPr>
                <a:cxnSpLocks/>
              </p:cNvCxnSpPr>
              <p:nvPr/>
            </p:nvCxnSpPr>
            <p:spPr>
              <a:xfrm flipH="1">
                <a:off x="6657975" y="2930525"/>
                <a:ext cx="21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C95ED6-768F-4296-A583-726F45A81C52}"/>
                  </a:ext>
                </a:extLst>
              </p:cNvPr>
              <p:cNvCxnSpPr>
                <a:cxnSpLocks/>
              </p:cNvCxnSpPr>
              <p:nvPr/>
            </p:nvCxnSpPr>
            <p:spPr>
              <a:xfrm flipH="1">
                <a:off x="6657975" y="3784600"/>
                <a:ext cx="21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14" name="Picture 690">
              <a:extLst>
                <a:ext uri="{FF2B5EF4-FFF2-40B4-BE49-F238E27FC236}">
                  <a16:creationId xmlns:a16="http://schemas.microsoft.com/office/drawing/2014/main" id="{FBABDA02-AA91-4A0B-934E-BDF9FFA906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0700" y="3057176"/>
              <a:ext cx="2159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5" name="Picture 691">
              <a:extLst>
                <a:ext uri="{FF2B5EF4-FFF2-40B4-BE49-F238E27FC236}">
                  <a16:creationId xmlns:a16="http://schemas.microsoft.com/office/drawing/2014/main" id="{DB618C96-9902-4DCD-B02F-42DC3C84BF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7050" y="3901726"/>
              <a:ext cx="2159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B3E23DE-688D-4E0D-8E5A-8B3AFC3D4873}"/>
                </a:ext>
              </a:extLst>
            </p:cNvPr>
            <p:cNvSpPr/>
            <p:nvPr/>
          </p:nvSpPr>
          <p:spPr bwMode="auto">
            <a:xfrm>
              <a:off x="8167508" y="4301740"/>
              <a:ext cx="195441" cy="24132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4" name="Rectangle 83">
              <a:extLst>
                <a:ext uri="{FF2B5EF4-FFF2-40B4-BE49-F238E27FC236}">
                  <a16:creationId xmlns:a16="http://schemas.microsoft.com/office/drawing/2014/main" id="{9BD69005-391C-4033-BFDC-EEE1AA69CD58}"/>
                </a:ext>
              </a:extLst>
            </p:cNvPr>
            <p:cNvSpPr/>
            <p:nvPr/>
          </p:nvSpPr>
          <p:spPr bwMode="auto">
            <a:xfrm>
              <a:off x="8167508" y="3422302"/>
              <a:ext cx="195441" cy="24132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888FCDE7-E27E-4F84-A94E-25BC5E185BD9}"/>
                </a:ext>
              </a:extLst>
            </p:cNvPr>
            <p:cNvSpPr/>
            <p:nvPr/>
          </p:nvSpPr>
          <p:spPr>
            <a:xfrm>
              <a:off x="7987932" y="4191029"/>
              <a:ext cx="54037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87" name="Rectangle 86">
              <a:extLst>
                <a:ext uri="{FF2B5EF4-FFF2-40B4-BE49-F238E27FC236}">
                  <a16:creationId xmlns:a16="http://schemas.microsoft.com/office/drawing/2014/main" id="{6C869B5E-735A-4D06-97EE-F1AFEC45CE03}"/>
                </a:ext>
              </a:extLst>
            </p:cNvPr>
            <p:cNvSpPr/>
            <p:nvPr/>
          </p:nvSpPr>
          <p:spPr>
            <a:xfrm>
              <a:off x="7978034" y="3346419"/>
              <a:ext cx="54037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sp>
        <p:nvSpPr>
          <p:cNvPr id="5" name="Content Placeholder 2">
            <a:extLst>
              <a:ext uri="{FF2B5EF4-FFF2-40B4-BE49-F238E27FC236}">
                <a16:creationId xmlns:a16="http://schemas.microsoft.com/office/drawing/2014/main" id="{B70163A6-D536-4C69-B3AD-FE96E51F4935}"/>
              </a:ext>
            </a:extLst>
          </p:cNvPr>
          <p:cNvSpPr txBox="1">
            <a:spLocks/>
          </p:cNvSpPr>
          <p:nvPr/>
        </p:nvSpPr>
        <p:spPr>
          <a:xfrm>
            <a:off x="616743" y="4800426"/>
            <a:ext cx="10958513" cy="122415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other related facts can you write using division?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any facts using fractions of amounts?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94798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232042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760015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9657070"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302666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56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99227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92739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275588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105843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316267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403730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716688"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a:t>
            </a:r>
          </a:p>
        </p:txBody>
      </p:sp>
    </p:spTree>
    <p:extLst>
      <p:ext uri="{BB962C8B-B14F-4D97-AF65-F5344CB8AC3E}">
        <p14:creationId xmlns:p14="http://schemas.microsoft.com/office/powerpoint/2010/main" val="172005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88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716688"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a:t>
            </a:r>
          </a:p>
        </p:txBody>
      </p:sp>
    </p:spTree>
    <p:extLst>
      <p:ext uri="{BB962C8B-B14F-4D97-AF65-F5344CB8AC3E}">
        <p14:creationId xmlns:p14="http://schemas.microsoft.com/office/powerpoint/2010/main" val="72710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3NF-2 Recall of multiplication tables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471488" y="1565733"/>
            <a:ext cx="9915525" cy="17203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 following slides provide recall practice of the multiplication facts in the 5, 10, 2, 4 and 8 times tables.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It also includes corresponding division facts.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Pupils should verbalise the facts regularly and be provided with retrieval practice.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Pupils can also have their own set of cards, broken down into smaller sets for practice. When practising recall, stop every so often and check that children can: </a:t>
            </a:r>
          </a:p>
          <a:p>
            <a:pPr marL="557199" marR="0" lvl="1" indent="-21430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1800" dirty="0">
                <a:latin typeface="Arial"/>
              </a:rPr>
              <a:t>d</a:t>
            </a:r>
            <a:r>
              <a:rPr kumimoji="0" lang="en-GB" sz="1800" b="0" i="0" u="none" strike="noStrike" kern="1200" cap="none" spc="0" normalizeH="0" baseline="0" noProof="0" dirty="0">
                <a:ln>
                  <a:noFill/>
                </a:ln>
                <a:solidFill>
                  <a:srgbClr val="585858"/>
                </a:solidFill>
                <a:effectLst/>
                <a:uLnTx/>
                <a:uFillTx/>
                <a:latin typeface="Arial"/>
                <a:ea typeface="+mn-ea"/>
                <a:cs typeface="+mn-cs"/>
              </a:rPr>
              <a:t>raw a  bar model and array images to show that they can link a fact to associated structures (as per slide 10);</a:t>
            </a:r>
          </a:p>
          <a:p>
            <a:pPr marL="557199" marR="0" lvl="1" indent="-21430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write other facts that they know from the fact they have recalled, including division and fractional amounts (as per slide 10).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15521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779420"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903173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411802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779420"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903173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0062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72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116611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35</a:t>
            </a:r>
          </a:p>
        </p:txBody>
      </p:sp>
    </p:spTree>
    <p:extLst>
      <p:ext uri="{BB962C8B-B14F-4D97-AF65-F5344CB8AC3E}">
        <p14:creationId xmlns:p14="http://schemas.microsoft.com/office/powerpoint/2010/main" val="232050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72126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11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840529" y="2496456"/>
            <a:ext cx="2537426"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110</a:t>
            </a:r>
          </a:p>
        </p:txBody>
      </p:sp>
    </p:spTree>
    <p:extLst>
      <p:ext uri="{BB962C8B-B14F-4D97-AF65-F5344CB8AC3E}">
        <p14:creationId xmlns:p14="http://schemas.microsoft.com/office/powerpoint/2010/main" val="311782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294793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16141"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48</a:t>
            </a:r>
          </a:p>
        </p:txBody>
      </p:sp>
    </p:spTree>
    <p:extLst>
      <p:ext uri="{BB962C8B-B14F-4D97-AF65-F5344CB8AC3E}">
        <p14:creationId xmlns:p14="http://schemas.microsoft.com/office/powerpoint/2010/main" val="4577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395170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00526"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16141"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a:t>
            </a:r>
          </a:p>
        </p:txBody>
      </p:sp>
    </p:spTree>
    <p:extLst>
      <p:ext uri="{BB962C8B-B14F-4D97-AF65-F5344CB8AC3E}">
        <p14:creationId xmlns:p14="http://schemas.microsoft.com/office/powerpoint/2010/main" val="104207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12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16141"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96</a:t>
            </a:r>
          </a:p>
        </p:txBody>
      </p:sp>
    </p:spTree>
    <p:extLst>
      <p:ext uri="{BB962C8B-B14F-4D97-AF65-F5344CB8AC3E}">
        <p14:creationId xmlns:p14="http://schemas.microsoft.com/office/powerpoint/2010/main" val="53875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3NF-2 </a:t>
            </a:r>
            <a:br>
              <a:rPr lang="en-GB" sz="2400" dirty="0"/>
            </a:br>
            <a:r>
              <a:rPr lang="en-GB" sz="2400" i="1" dirty="0"/>
              <a:t>Recall multiplication facts, and corresponding division facts, in the 10, 5, 2, 4 and 8 multiplication tables, and recognise products in these multiplication tables as multiples of the corresponding number.</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9027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3NF-2.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3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16141"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spTree>
    <p:extLst>
      <p:ext uri="{BB962C8B-B14F-4D97-AF65-F5344CB8AC3E}">
        <p14:creationId xmlns:p14="http://schemas.microsoft.com/office/powerpoint/2010/main" val="70476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spTree>
    <p:extLst>
      <p:ext uri="{BB962C8B-B14F-4D97-AF65-F5344CB8AC3E}">
        <p14:creationId xmlns:p14="http://schemas.microsoft.com/office/powerpoint/2010/main" val="72993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48</a:t>
            </a:r>
          </a:p>
        </p:txBody>
      </p:sp>
    </p:spTree>
    <p:extLst>
      <p:ext uri="{BB962C8B-B14F-4D97-AF65-F5344CB8AC3E}">
        <p14:creationId xmlns:p14="http://schemas.microsoft.com/office/powerpoint/2010/main" val="201568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a:t>
            </a:r>
          </a:p>
        </p:txBody>
      </p:sp>
    </p:spTree>
    <p:extLst>
      <p:ext uri="{BB962C8B-B14F-4D97-AF65-F5344CB8AC3E}">
        <p14:creationId xmlns:p14="http://schemas.microsoft.com/office/powerpoint/2010/main" val="50174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p>
        </p:txBody>
      </p:sp>
    </p:spTree>
    <p:extLst>
      <p:ext uri="{BB962C8B-B14F-4D97-AF65-F5344CB8AC3E}">
        <p14:creationId xmlns:p14="http://schemas.microsoft.com/office/powerpoint/2010/main" val="266187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p:txBody>
      </p:sp>
    </p:spTree>
    <p:extLst>
      <p:ext uri="{BB962C8B-B14F-4D97-AF65-F5344CB8AC3E}">
        <p14:creationId xmlns:p14="http://schemas.microsoft.com/office/powerpoint/2010/main" val="83832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00526"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11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16141"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55</a:t>
            </a:r>
          </a:p>
        </p:txBody>
      </p:sp>
    </p:spTree>
    <p:extLst>
      <p:ext uri="{BB962C8B-B14F-4D97-AF65-F5344CB8AC3E}">
        <p14:creationId xmlns:p14="http://schemas.microsoft.com/office/powerpoint/2010/main" val="70288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Tree>
    <p:extLst>
      <p:ext uri="{BB962C8B-B14F-4D97-AF65-F5344CB8AC3E}">
        <p14:creationId xmlns:p14="http://schemas.microsoft.com/office/powerpoint/2010/main" val="135405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44535"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p:txBody>
      </p:sp>
    </p:spTree>
    <p:extLst>
      <p:ext uri="{BB962C8B-B14F-4D97-AF65-F5344CB8AC3E}">
        <p14:creationId xmlns:p14="http://schemas.microsoft.com/office/powerpoint/2010/main" val="307547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Tree>
    <p:extLst>
      <p:ext uri="{BB962C8B-B14F-4D97-AF65-F5344CB8AC3E}">
        <p14:creationId xmlns:p14="http://schemas.microsoft.com/office/powerpoint/2010/main" val="240441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4DC4D-D041-4BFD-90D8-1FAD2920DB5F}"/>
              </a:ext>
            </a:extLst>
          </p:cNvPr>
          <p:cNvSpPr>
            <a:spLocks noGrp="1"/>
          </p:cNvSpPr>
          <p:nvPr>
            <p:ph type="title"/>
          </p:nvPr>
        </p:nvSpPr>
        <p:spPr/>
        <p:txBody>
          <a:bodyPr/>
          <a:lstStyle/>
          <a:p>
            <a:r>
              <a:rPr lang="en-GB" sz="2400" dirty="0"/>
              <a:t>3NF-2: Linked mastery PD materials</a:t>
            </a:r>
          </a:p>
        </p:txBody>
      </p:sp>
      <p:sp>
        <p:nvSpPr>
          <p:cNvPr id="4" name="Content Placeholder 3">
            <a:extLst>
              <a:ext uri="{FF2B5EF4-FFF2-40B4-BE49-F238E27FC236}">
                <a16:creationId xmlns:a16="http://schemas.microsoft.com/office/drawing/2014/main" id="{07DFD37A-E605-41CA-807F-443D15C780FA}"/>
              </a:ext>
            </a:extLst>
          </p:cNvPr>
          <p:cNvSpPr>
            <a:spLocks noGrp="1"/>
          </p:cNvSpPr>
          <p:nvPr>
            <p:ph sz="half" idx="2"/>
          </p:nvPr>
        </p:nvSpPr>
        <p:spPr/>
        <p:txBody>
          <a:bodyPr>
            <a:normAutofit/>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3"/>
              </a:rPr>
              <a:t>2.4 Times tables: groups of 10 and of 5, and factors of 0 and 1 </a:t>
            </a:r>
            <a:endParaRPr lang="en-GB" sz="1600" dirty="0"/>
          </a:p>
          <a:p>
            <a:pPr marL="585781" lvl="1" indent="-285750">
              <a:lnSpc>
                <a:spcPct val="120000"/>
              </a:lnSpc>
            </a:pPr>
            <a:r>
              <a:rPr lang="en-GB" sz="1600" dirty="0">
                <a:hlinkClick r:id="rId4"/>
              </a:rPr>
              <a:t>2.7 Times tables: 2, 4 and 8, and the relationship between them </a:t>
            </a:r>
            <a:endParaRPr lang="en-GB" sz="20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pic>
        <p:nvPicPr>
          <p:cNvPr id="5" name="Picture 4">
            <a:extLst>
              <a:ext uri="{FF2B5EF4-FFF2-40B4-BE49-F238E27FC236}">
                <a16:creationId xmlns:a16="http://schemas.microsoft.com/office/drawing/2014/main" id="{297386F1-6200-4366-AD0D-AD9602B2E32C}"/>
              </a:ext>
            </a:extLst>
          </p:cNvPr>
          <p:cNvPicPr>
            <a:picLocks noChangeAspect="1"/>
          </p:cNvPicPr>
          <p:nvPr/>
        </p:nvPicPr>
        <p:blipFill>
          <a:blip r:embed="rId5"/>
          <a:stretch>
            <a:fillRect/>
          </a:stretch>
        </p:blipFill>
        <p:spPr>
          <a:xfrm>
            <a:off x="671907" y="1675686"/>
            <a:ext cx="2376093" cy="3362471"/>
          </a:xfrm>
          <a:prstGeom prst="rect">
            <a:avLst/>
          </a:prstGeom>
          <a:ln>
            <a:solidFill>
              <a:schemeClr val="accent1"/>
            </a:solidFill>
          </a:ln>
        </p:spPr>
      </p:pic>
      <p:pic>
        <p:nvPicPr>
          <p:cNvPr id="10" name="Picture 9">
            <a:extLst>
              <a:ext uri="{FF2B5EF4-FFF2-40B4-BE49-F238E27FC236}">
                <a16:creationId xmlns:a16="http://schemas.microsoft.com/office/drawing/2014/main" id="{FDC8BF02-440D-4823-B777-90AC6D3F5560}"/>
              </a:ext>
            </a:extLst>
          </p:cNvPr>
          <p:cNvPicPr>
            <a:picLocks noChangeAspect="1"/>
          </p:cNvPicPr>
          <p:nvPr/>
        </p:nvPicPr>
        <p:blipFill>
          <a:blip r:embed="rId6"/>
          <a:stretch>
            <a:fillRect/>
          </a:stretch>
        </p:blipFill>
        <p:spPr>
          <a:xfrm>
            <a:off x="3480782" y="1659711"/>
            <a:ext cx="2376094" cy="3378446"/>
          </a:xfrm>
          <a:prstGeom prst="rect">
            <a:avLst/>
          </a:prstGeom>
          <a:ln>
            <a:solidFill>
              <a:schemeClr val="accent1"/>
            </a:solidFill>
          </a:ln>
        </p:spPr>
      </p:pic>
    </p:spTree>
    <p:extLst>
      <p:ext uri="{BB962C8B-B14F-4D97-AF65-F5344CB8AC3E}">
        <p14:creationId xmlns:p14="http://schemas.microsoft.com/office/powerpoint/2010/main" val="3517112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p>
        </p:txBody>
      </p:sp>
    </p:spTree>
    <p:extLst>
      <p:ext uri="{BB962C8B-B14F-4D97-AF65-F5344CB8AC3E}">
        <p14:creationId xmlns:p14="http://schemas.microsoft.com/office/powerpoint/2010/main" val="409967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00526"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16141"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88</a:t>
            </a:r>
          </a:p>
        </p:txBody>
      </p:sp>
    </p:spTree>
    <p:extLst>
      <p:ext uri="{BB962C8B-B14F-4D97-AF65-F5344CB8AC3E}">
        <p14:creationId xmlns:p14="http://schemas.microsoft.com/office/powerpoint/2010/main" val="262744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16141"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108719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16141"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a:t>
            </a:r>
          </a:p>
        </p:txBody>
      </p:sp>
    </p:spTree>
    <p:extLst>
      <p:ext uri="{BB962C8B-B14F-4D97-AF65-F5344CB8AC3E}">
        <p14:creationId xmlns:p14="http://schemas.microsoft.com/office/powerpoint/2010/main" val="132740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spTree>
    <p:extLst>
      <p:ext uri="{BB962C8B-B14F-4D97-AF65-F5344CB8AC3E}">
        <p14:creationId xmlns:p14="http://schemas.microsoft.com/office/powerpoint/2010/main" val="73902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56</a:t>
            </a:r>
          </a:p>
        </p:txBody>
      </p:sp>
    </p:spTree>
    <p:extLst>
      <p:ext uri="{BB962C8B-B14F-4D97-AF65-F5344CB8AC3E}">
        <p14:creationId xmlns:p14="http://schemas.microsoft.com/office/powerpoint/2010/main" val="391695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112921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a:t>
            </a:r>
          </a:p>
        </p:txBody>
      </p:sp>
    </p:spTree>
    <p:extLst>
      <p:ext uri="{BB962C8B-B14F-4D97-AF65-F5344CB8AC3E}">
        <p14:creationId xmlns:p14="http://schemas.microsoft.com/office/powerpoint/2010/main" val="407474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p>
        </p:txBody>
      </p:sp>
    </p:spTree>
    <p:extLst>
      <p:ext uri="{BB962C8B-B14F-4D97-AF65-F5344CB8AC3E}">
        <p14:creationId xmlns:p14="http://schemas.microsoft.com/office/powerpoint/2010/main" val="37789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72</a:t>
            </a:r>
          </a:p>
        </p:txBody>
      </p:sp>
    </p:spTree>
    <p:extLst>
      <p:ext uri="{BB962C8B-B14F-4D97-AF65-F5344CB8AC3E}">
        <p14:creationId xmlns:p14="http://schemas.microsoft.com/office/powerpoint/2010/main" val="419836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Recall of multiplication tables </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3NF-2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spTree>
    <p:extLst>
      <p:ext uri="{BB962C8B-B14F-4D97-AF65-F5344CB8AC3E}">
        <p14:creationId xmlns:p14="http://schemas.microsoft.com/office/powerpoint/2010/main" val="281596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16141"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a:t>
            </a:r>
          </a:p>
        </p:txBody>
      </p:sp>
    </p:spTree>
    <p:extLst>
      <p:ext uri="{BB962C8B-B14F-4D97-AF65-F5344CB8AC3E}">
        <p14:creationId xmlns:p14="http://schemas.microsoft.com/office/powerpoint/2010/main" val="6040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36</a:t>
            </a:r>
          </a:p>
        </p:txBody>
      </p:sp>
    </p:spTree>
    <p:extLst>
      <p:ext uri="{BB962C8B-B14F-4D97-AF65-F5344CB8AC3E}">
        <p14:creationId xmlns:p14="http://schemas.microsoft.com/office/powerpoint/2010/main" val="391081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16141"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spTree>
    <p:extLst>
      <p:ext uri="{BB962C8B-B14F-4D97-AF65-F5344CB8AC3E}">
        <p14:creationId xmlns:p14="http://schemas.microsoft.com/office/powerpoint/2010/main" val="415863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Tree>
    <p:extLst>
      <p:ext uri="{BB962C8B-B14F-4D97-AF65-F5344CB8AC3E}">
        <p14:creationId xmlns:p14="http://schemas.microsoft.com/office/powerpoint/2010/main" val="302958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16141"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a:t>
            </a:r>
          </a:p>
        </p:txBody>
      </p:sp>
    </p:spTree>
    <p:extLst>
      <p:ext uri="{BB962C8B-B14F-4D97-AF65-F5344CB8AC3E}">
        <p14:creationId xmlns:p14="http://schemas.microsoft.com/office/powerpoint/2010/main" val="394181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23635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830716"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840529" y="2496456"/>
            <a:ext cx="2646878"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120</a:t>
            </a:r>
          </a:p>
        </p:txBody>
      </p:sp>
    </p:spTree>
    <p:extLst>
      <p:ext uri="{BB962C8B-B14F-4D97-AF65-F5344CB8AC3E}">
        <p14:creationId xmlns:p14="http://schemas.microsoft.com/office/powerpoint/2010/main" val="130890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351739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p>
        </p:txBody>
      </p:sp>
    </p:spTree>
    <p:extLst>
      <p:ext uri="{BB962C8B-B14F-4D97-AF65-F5344CB8AC3E}">
        <p14:creationId xmlns:p14="http://schemas.microsoft.com/office/powerpoint/2010/main" val="218461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00526"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11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44535"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22</a:t>
            </a:r>
          </a:p>
        </p:txBody>
      </p:sp>
    </p:spTree>
    <p:extLst>
      <p:ext uri="{BB962C8B-B14F-4D97-AF65-F5344CB8AC3E}">
        <p14:creationId xmlns:p14="http://schemas.microsoft.com/office/powerpoint/2010/main" val="152186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32</a:t>
            </a:r>
          </a:p>
        </p:txBody>
      </p:sp>
    </p:spTree>
    <p:extLst>
      <p:ext uri="{BB962C8B-B14F-4D97-AF65-F5344CB8AC3E}">
        <p14:creationId xmlns:p14="http://schemas.microsoft.com/office/powerpoint/2010/main" val="157838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44535"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Tree>
    <p:extLst>
      <p:ext uri="{BB962C8B-B14F-4D97-AF65-F5344CB8AC3E}">
        <p14:creationId xmlns:p14="http://schemas.microsoft.com/office/powerpoint/2010/main" val="390195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165423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16141"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spTree>
    <p:extLst>
      <p:ext uri="{BB962C8B-B14F-4D97-AF65-F5344CB8AC3E}">
        <p14:creationId xmlns:p14="http://schemas.microsoft.com/office/powerpoint/2010/main" val="113620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400032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280632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spTree>
    <p:extLst>
      <p:ext uri="{BB962C8B-B14F-4D97-AF65-F5344CB8AC3E}">
        <p14:creationId xmlns:p14="http://schemas.microsoft.com/office/powerpoint/2010/main" val="232842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p:txBody>
      </p:sp>
    </p:spTree>
    <p:extLst>
      <p:ext uri="{BB962C8B-B14F-4D97-AF65-F5344CB8AC3E}">
        <p14:creationId xmlns:p14="http://schemas.microsoft.com/office/powerpoint/2010/main" val="388744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64</a:t>
            </a:r>
          </a:p>
        </p:txBody>
      </p:sp>
    </p:spTree>
    <p:extLst>
      <p:ext uri="{BB962C8B-B14F-4D97-AF65-F5344CB8AC3E}">
        <p14:creationId xmlns:p14="http://schemas.microsoft.com/office/powerpoint/2010/main" val="295802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8975" cy="3888432"/>
          </a:xfrm>
        </p:spPr>
        <p:txBody>
          <a:bodyPr>
            <a:normAutofit/>
          </a:bodyPr>
          <a:lstStyle/>
          <a:p>
            <a:pPr marL="342900" lvl="0" indent="-342900">
              <a:lnSpc>
                <a:spcPct val="107000"/>
              </a:lnSpc>
              <a:spcAft>
                <a:spcPts val="800"/>
              </a:spcAft>
              <a:buFont typeface="Arial" panose="020B0604020202020204" pitchFamily="34" charset="0"/>
              <a:buChar char="•"/>
              <a:tabLst>
                <a:tab pos="457200" algn="l"/>
              </a:tabLst>
            </a:pPr>
            <a:r>
              <a:rPr lang="en-GB" sz="2000" dirty="0">
                <a:effectLst/>
                <a:ea typeface="Calibri" panose="020F0502020204030204" pitchFamily="34" charset="0"/>
              </a:rPr>
              <a:t>These slides are designed to build fluency in key facts. Use the ideas at the start to ensure understanding is secure.</a:t>
            </a:r>
          </a:p>
          <a:p>
            <a:pPr marL="342900" lvl="0" indent="-342900">
              <a:lnSpc>
                <a:spcPct val="107000"/>
              </a:lnSpc>
              <a:spcAft>
                <a:spcPts val="800"/>
              </a:spcAft>
              <a:buFont typeface="Arial" panose="020B0604020202020204" pitchFamily="34" charset="0"/>
              <a:buChar char="•"/>
              <a:tabLst>
                <a:tab pos="457200" algn="l"/>
              </a:tabLst>
            </a:pPr>
            <a:r>
              <a:rPr lang="en-GB" sz="2000" dirty="0">
                <a:effectLst/>
                <a:ea typeface="Calibri" panose="020F0502020204030204" pitchFamily="34" charset="0"/>
              </a:rPr>
              <a:t>Use the retrieval slides once children have built some recall, to provide regular practice to build fluency. </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16141"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a:t>
            </a:r>
          </a:p>
        </p:txBody>
      </p:sp>
    </p:spTree>
    <p:extLst>
      <p:ext uri="{BB962C8B-B14F-4D97-AF65-F5344CB8AC3E}">
        <p14:creationId xmlns:p14="http://schemas.microsoft.com/office/powerpoint/2010/main" val="273367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16141"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a:t>
            </a:r>
          </a:p>
        </p:txBody>
      </p:sp>
    </p:spTree>
    <p:extLst>
      <p:ext uri="{BB962C8B-B14F-4D97-AF65-F5344CB8AC3E}">
        <p14:creationId xmlns:p14="http://schemas.microsoft.com/office/powerpoint/2010/main" val="139666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55203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830716"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840529" y="2496456"/>
            <a:ext cx="2646878"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Tree>
    <p:extLst>
      <p:ext uri="{BB962C8B-B14F-4D97-AF65-F5344CB8AC3E}">
        <p14:creationId xmlns:p14="http://schemas.microsoft.com/office/powerpoint/2010/main" val="111258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48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Tree>
    <p:extLst>
      <p:ext uri="{BB962C8B-B14F-4D97-AF65-F5344CB8AC3E}">
        <p14:creationId xmlns:p14="http://schemas.microsoft.com/office/powerpoint/2010/main" val="319414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159355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779420"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903173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13557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Tree>
    <p:extLst>
      <p:ext uri="{BB962C8B-B14F-4D97-AF65-F5344CB8AC3E}">
        <p14:creationId xmlns:p14="http://schemas.microsoft.com/office/powerpoint/2010/main" val="42507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760015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120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9657070"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Tree>
    <p:extLst>
      <p:ext uri="{BB962C8B-B14F-4D97-AF65-F5344CB8AC3E}">
        <p14:creationId xmlns:p14="http://schemas.microsoft.com/office/powerpoint/2010/main" val="408774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134786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3NF-2 Recall of multiplication tables </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6025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36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290202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16092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22784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779420"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903173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283078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7087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37945"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79919"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65544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37945"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79919"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63590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779420"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903173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219531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46160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779420"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903173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300860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graphicFrame>
        <p:nvGraphicFramePr>
          <p:cNvPr id="3" name="Table 3">
            <a:extLst>
              <a:ext uri="{FF2B5EF4-FFF2-40B4-BE49-F238E27FC236}">
                <a16:creationId xmlns:a16="http://schemas.microsoft.com/office/drawing/2014/main" id="{E45FB605-35E4-4502-AF76-B226ECE694CC}"/>
              </a:ext>
            </a:extLst>
          </p:cNvPr>
          <p:cNvGraphicFramePr>
            <a:graphicFrameLocks noGrp="1"/>
          </p:cNvGraphicFramePr>
          <p:nvPr>
            <p:extLst>
              <p:ext uri="{D42A27DB-BD31-4B8C-83A1-F6EECF244321}">
                <p14:modId xmlns:p14="http://schemas.microsoft.com/office/powerpoint/2010/main" val="3214408420"/>
              </p:ext>
            </p:extLst>
          </p:nvPr>
        </p:nvGraphicFramePr>
        <p:xfrm>
          <a:off x="623888" y="1208538"/>
          <a:ext cx="7458756" cy="4690470"/>
        </p:xfrm>
        <a:graphic>
          <a:graphicData uri="http://schemas.openxmlformats.org/drawingml/2006/table">
            <a:tbl>
              <a:tblPr bandRow="1">
                <a:tableStyleId>{5940675A-B579-460E-94D1-54222C63F5DA}</a:tableStyleId>
              </a:tblPr>
              <a:tblGrid>
                <a:gridCol w="621563">
                  <a:extLst>
                    <a:ext uri="{9D8B030D-6E8A-4147-A177-3AD203B41FA5}">
                      <a16:colId xmlns:a16="http://schemas.microsoft.com/office/drawing/2014/main" val="4110954708"/>
                    </a:ext>
                  </a:extLst>
                </a:gridCol>
                <a:gridCol w="621563">
                  <a:extLst>
                    <a:ext uri="{9D8B030D-6E8A-4147-A177-3AD203B41FA5}">
                      <a16:colId xmlns:a16="http://schemas.microsoft.com/office/drawing/2014/main" val="2039580842"/>
                    </a:ext>
                  </a:extLst>
                </a:gridCol>
                <a:gridCol w="621563">
                  <a:extLst>
                    <a:ext uri="{9D8B030D-6E8A-4147-A177-3AD203B41FA5}">
                      <a16:colId xmlns:a16="http://schemas.microsoft.com/office/drawing/2014/main" val="450258776"/>
                    </a:ext>
                  </a:extLst>
                </a:gridCol>
                <a:gridCol w="621563">
                  <a:extLst>
                    <a:ext uri="{9D8B030D-6E8A-4147-A177-3AD203B41FA5}">
                      <a16:colId xmlns:a16="http://schemas.microsoft.com/office/drawing/2014/main" val="2862128579"/>
                    </a:ext>
                  </a:extLst>
                </a:gridCol>
                <a:gridCol w="621563">
                  <a:extLst>
                    <a:ext uri="{9D8B030D-6E8A-4147-A177-3AD203B41FA5}">
                      <a16:colId xmlns:a16="http://schemas.microsoft.com/office/drawing/2014/main" val="2690922479"/>
                    </a:ext>
                  </a:extLst>
                </a:gridCol>
                <a:gridCol w="621563">
                  <a:extLst>
                    <a:ext uri="{9D8B030D-6E8A-4147-A177-3AD203B41FA5}">
                      <a16:colId xmlns:a16="http://schemas.microsoft.com/office/drawing/2014/main" val="762931824"/>
                    </a:ext>
                  </a:extLst>
                </a:gridCol>
                <a:gridCol w="621563">
                  <a:extLst>
                    <a:ext uri="{9D8B030D-6E8A-4147-A177-3AD203B41FA5}">
                      <a16:colId xmlns:a16="http://schemas.microsoft.com/office/drawing/2014/main" val="1508600720"/>
                    </a:ext>
                  </a:extLst>
                </a:gridCol>
                <a:gridCol w="621563">
                  <a:extLst>
                    <a:ext uri="{9D8B030D-6E8A-4147-A177-3AD203B41FA5}">
                      <a16:colId xmlns:a16="http://schemas.microsoft.com/office/drawing/2014/main" val="558360389"/>
                    </a:ext>
                  </a:extLst>
                </a:gridCol>
                <a:gridCol w="621563">
                  <a:extLst>
                    <a:ext uri="{9D8B030D-6E8A-4147-A177-3AD203B41FA5}">
                      <a16:colId xmlns:a16="http://schemas.microsoft.com/office/drawing/2014/main" val="1786318079"/>
                    </a:ext>
                  </a:extLst>
                </a:gridCol>
                <a:gridCol w="621563">
                  <a:extLst>
                    <a:ext uri="{9D8B030D-6E8A-4147-A177-3AD203B41FA5}">
                      <a16:colId xmlns:a16="http://schemas.microsoft.com/office/drawing/2014/main" val="820104786"/>
                    </a:ext>
                  </a:extLst>
                </a:gridCol>
                <a:gridCol w="621563">
                  <a:extLst>
                    <a:ext uri="{9D8B030D-6E8A-4147-A177-3AD203B41FA5}">
                      <a16:colId xmlns:a16="http://schemas.microsoft.com/office/drawing/2014/main" val="614318771"/>
                    </a:ext>
                  </a:extLst>
                </a:gridCol>
                <a:gridCol w="621563">
                  <a:extLst>
                    <a:ext uri="{9D8B030D-6E8A-4147-A177-3AD203B41FA5}">
                      <a16:colId xmlns:a16="http://schemas.microsoft.com/office/drawing/2014/main" val="4156768448"/>
                    </a:ext>
                  </a:extLst>
                </a:gridCol>
              </a:tblGrid>
              <a:tr h="383703">
                <a:tc>
                  <a:txBody>
                    <a:bodyPr/>
                    <a:lstStyle/>
                    <a:p>
                      <a:pPr algn="ctr"/>
                      <a:r>
                        <a:rPr lang="en-GB" sz="1100" dirty="0">
                          <a:latin typeface="+mn-lt"/>
                        </a:rPr>
                        <a:t>1 × 1</a:t>
                      </a:r>
                    </a:p>
                  </a:txBody>
                  <a:tcPr anchor="ctr"/>
                </a:tc>
                <a:tc>
                  <a:txBody>
                    <a:bodyPr/>
                    <a:lstStyle/>
                    <a:p>
                      <a:pPr algn="ctr" fontAlgn="b"/>
                      <a:r>
                        <a:rPr lang="en-GB" sz="1100" b="0" i="0" u="none" strike="noStrike" dirty="0">
                          <a:solidFill>
                            <a:srgbClr val="000000"/>
                          </a:solidFill>
                          <a:effectLst/>
                          <a:latin typeface="+mn-lt"/>
                        </a:rPr>
                        <a:t>1 × 2</a:t>
                      </a:r>
                    </a:p>
                  </a:txBody>
                  <a:tcPr marL="9525" marR="9525" marT="9525" marB="0" anchor="ctr"/>
                </a:tc>
                <a:tc>
                  <a:txBody>
                    <a:bodyPr/>
                    <a:lstStyle/>
                    <a:p>
                      <a:pPr algn="ctr" rtl="0" fontAlgn="ctr"/>
                      <a:r>
                        <a:rPr lang="en-GB" sz="1100" b="0" i="0" u="none" strike="noStrike" dirty="0">
                          <a:solidFill>
                            <a:srgbClr val="000000"/>
                          </a:solidFill>
                          <a:effectLst/>
                          <a:latin typeface="+mn-lt"/>
                        </a:rPr>
                        <a:t>1 × 3</a:t>
                      </a:r>
                    </a:p>
                  </a:txBody>
                  <a:tcPr marL="9525" marR="9525" marT="9525" marB="0" anchor="ctr"/>
                </a:tc>
                <a:tc>
                  <a:txBody>
                    <a:bodyPr/>
                    <a:lstStyle/>
                    <a:p>
                      <a:pPr algn="ctr" rtl="0" fontAlgn="ctr"/>
                      <a:r>
                        <a:rPr lang="en-GB" sz="1100" b="0" i="0" u="none" strike="noStrike" dirty="0">
                          <a:solidFill>
                            <a:srgbClr val="000000"/>
                          </a:solidFill>
                          <a:effectLst/>
                          <a:latin typeface="+mn-lt"/>
                        </a:rPr>
                        <a:t>1 × 4</a:t>
                      </a:r>
                    </a:p>
                  </a:txBody>
                  <a:tcPr marL="9525" marR="9525" marT="9525" marB="0" anchor="ctr"/>
                </a:tc>
                <a:tc>
                  <a:txBody>
                    <a:bodyPr/>
                    <a:lstStyle/>
                    <a:p>
                      <a:pPr algn="ctr" rtl="0" fontAlgn="ctr"/>
                      <a:r>
                        <a:rPr lang="en-GB" sz="1100" b="0" i="0" u="none" strike="noStrike" dirty="0">
                          <a:solidFill>
                            <a:srgbClr val="000000"/>
                          </a:solidFill>
                          <a:effectLst/>
                          <a:latin typeface="+mn-lt"/>
                        </a:rPr>
                        <a:t>1 × 5</a:t>
                      </a:r>
                    </a:p>
                  </a:txBody>
                  <a:tcPr marL="9525" marR="9525" marT="9525" marB="0" anchor="ctr"/>
                </a:tc>
                <a:tc>
                  <a:txBody>
                    <a:bodyPr/>
                    <a:lstStyle/>
                    <a:p>
                      <a:pPr algn="ctr" rtl="0" fontAlgn="ctr"/>
                      <a:r>
                        <a:rPr lang="en-GB" sz="1100" b="0" i="0" u="none" strike="noStrike" dirty="0">
                          <a:solidFill>
                            <a:srgbClr val="000000"/>
                          </a:solidFill>
                          <a:effectLst/>
                          <a:latin typeface="+mn-lt"/>
                        </a:rPr>
                        <a:t>1 × 6</a:t>
                      </a:r>
                    </a:p>
                  </a:txBody>
                  <a:tcPr marL="9525" marR="9525" marT="9525" marB="0" anchor="ctr"/>
                </a:tc>
                <a:tc>
                  <a:txBody>
                    <a:bodyPr/>
                    <a:lstStyle/>
                    <a:p>
                      <a:pPr algn="ctr" rtl="0" fontAlgn="ctr"/>
                      <a:r>
                        <a:rPr lang="en-GB" sz="1100" b="0" i="0" u="none" strike="noStrike" dirty="0">
                          <a:solidFill>
                            <a:srgbClr val="000000"/>
                          </a:solidFill>
                          <a:effectLst/>
                          <a:latin typeface="+mn-lt"/>
                        </a:rPr>
                        <a:t>1 × 7</a:t>
                      </a:r>
                    </a:p>
                  </a:txBody>
                  <a:tcPr marL="9525" marR="9525" marT="9525" marB="0" anchor="ctr"/>
                </a:tc>
                <a:tc>
                  <a:txBody>
                    <a:bodyPr/>
                    <a:lstStyle/>
                    <a:p>
                      <a:pPr algn="ctr" rtl="0" fontAlgn="ctr"/>
                      <a:r>
                        <a:rPr lang="en-GB" sz="1100" b="0" i="0" u="none" strike="noStrike" dirty="0">
                          <a:solidFill>
                            <a:srgbClr val="000000"/>
                          </a:solidFill>
                          <a:effectLst/>
                          <a:latin typeface="+mn-lt"/>
                        </a:rPr>
                        <a:t>1 × 8</a:t>
                      </a:r>
                    </a:p>
                  </a:txBody>
                  <a:tcPr marL="9525" marR="9525" marT="9525" marB="0" anchor="ctr"/>
                </a:tc>
                <a:tc>
                  <a:txBody>
                    <a:bodyPr/>
                    <a:lstStyle/>
                    <a:p>
                      <a:pPr algn="ctr" rtl="0" fontAlgn="ctr"/>
                      <a:r>
                        <a:rPr lang="en-GB" sz="1100" b="0" i="0" u="none" strike="noStrike" dirty="0">
                          <a:solidFill>
                            <a:srgbClr val="000000"/>
                          </a:solidFill>
                          <a:effectLst/>
                          <a:latin typeface="+mn-lt"/>
                        </a:rPr>
                        <a:t>1 × 9</a:t>
                      </a:r>
                    </a:p>
                  </a:txBody>
                  <a:tcPr marL="9525" marR="9525" marT="9525" marB="0" anchor="ctr"/>
                </a:tc>
                <a:tc>
                  <a:txBody>
                    <a:bodyPr/>
                    <a:lstStyle/>
                    <a:p>
                      <a:pPr algn="ctr" rtl="0" fontAlgn="ctr"/>
                      <a:r>
                        <a:rPr lang="en-GB" sz="1100" b="0" i="0" u="none" strike="noStrike" dirty="0">
                          <a:solidFill>
                            <a:srgbClr val="000000"/>
                          </a:solidFill>
                          <a:effectLst/>
                          <a:latin typeface="+mn-lt"/>
                        </a:rPr>
                        <a:t>1 × 10</a:t>
                      </a:r>
                    </a:p>
                  </a:txBody>
                  <a:tcPr marL="9525" marR="9525" marT="9525" marB="0" anchor="ctr"/>
                </a:tc>
                <a:tc>
                  <a:txBody>
                    <a:bodyPr/>
                    <a:lstStyle/>
                    <a:p>
                      <a:pPr algn="ctr" rtl="0" fontAlgn="ctr"/>
                      <a:r>
                        <a:rPr lang="en-GB" sz="1100" b="0" i="0" u="none" strike="noStrike" dirty="0">
                          <a:solidFill>
                            <a:srgbClr val="000000"/>
                          </a:solidFill>
                          <a:effectLst/>
                          <a:latin typeface="+mn-lt"/>
                        </a:rPr>
                        <a:t>1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1 × 12</a:t>
                      </a:r>
                    </a:p>
                  </a:txBody>
                  <a:tcPr anchor="ctr"/>
                </a:tc>
                <a:extLst>
                  <a:ext uri="{0D108BD9-81ED-4DB2-BD59-A6C34878D82A}">
                    <a16:rowId xmlns:a16="http://schemas.microsoft.com/office/drawing/2014/main" val="1662172686"/>
                  </a:ext>
                </a:extLst>
              </a:tr>
              <a:tr h="383703">
                <a:tc>
                  <a:txBody>
                    <a:bodyPr/>
                    <a:lstStyle/>
                    <a:p>
                      <a:pPr algn="ctr" fontAlgn="b"/>
                      <a:r>
                        <a:rPr lang="en-GB" sz="1100" b="0" i="0" u="none" strike="noStrike" dirty="0">
                          <a:solidFill>
                            <a:srgbClr val="000000"/>
                          </a:solidFill>
                          <a:effectLst/>
                          <a:latin typeface="+mn-lt"/>
                        </a:rPr>
                        <a:t>2 × 1</a:t>
                      </a:r>
                    </a:p>
                  </a:txBody>
                  <a:tcPr marL="9525" marR="9525" marT="9525" marB="0" anchor="ctr"/>
                </a:tc>
                <a:tc>
                  <a:txBody>
                    <a:bodyPr/>
                    <a:lstStyle/>
                    <a:p>
                      <a:pPr algn="ctr" fontAlgn="b"/>
                      <a:r>
                        <a:rPr lang="en-GB" sz="1100" b="0" i="0" u="none" strike="noStrike" dirty="0">
                          <a:solidFill>
                            <a:srgbClr val="000000"/>
                          </a:solidFill>
                          <a:effectLst/>
                          <a:latin typeface="+mn-lt"/>
                        </a:rPr>
                        <a:t>2 × 2</a:t>
                      </a:r>
                    </a:p>
                  </a:txBody>
                  <a:tcPr marL="9525" marR="9525" marT="9525" marB="0" anchor="ctr"/>
                </a:tc>
                <a:tc>
                  <a:txBody>
                    <a:bodyPr/>
                    <a:lstStyle/>
                    <a:p>
                      <a:pPr algn="ctr" rtl="0" fontAlgn="b"/>
                      <a:r>
                        <a:rPr lang="en-GB" sz="1100" b="0" i="0" u="none" strike="noStrike" dirty="0">
                          <a:solidFill>
                            <a:srgbClr val="000000"/>
                          </a:solidFill>
                          <a:effectLst/>
                          <a:latin typeface="+mn-lt"/>
                        </a:rPr>
                        <a:t>2 × 3</a:t>
                      </a:r>
                    </a:p>
                  </a:txBody>
                  <a:tcPr marL="9525" marR="9525" marT="9525" marB="0" anchor="ctr"/>
                </a:tc>
                <a:tc>
                  <a:txBody>
                    <a:bodyPr/>
                    <a:lstStyle/>
                    <a:p>
                      <a:pPr algn="ctr" rtl="0" fontAlgn="b"/>
                      <a:r>
                        <a:rPr lang="en-GB" sz="1100" b="0" i="0" u="none" strike="noStrike" dirty="0">
                          <a:solidFill>
                            <a:srgbClr val="000000"/>
                          </a:solidFill>
                          <a:effectLst/>
                          <a:latin typeface="+mn-lt"/>
                        </a:rPr>
                        <a:t>2 × 4</a:t>
                      </a:r>
                    </a:p>
                  </a:txBody>
                  <a:tcPr marL="9525" marR="9525" marT="9525" marB="0" anchor="ctr"/>
                </a:tc>
                <a:tc>
                  <a:txBody>
                    <a:bodyPr/>
                    <a:lstStyle/>
                    <a:p>
                      <a:pPr algn="ctr" rtl="0" fontAlgn="b"/>
                      <a:r>
                        <a:rPr lang="en-GB" sz="1100" b="0" i="0" u="none" strike="noStrike" dirty="0">
                          <a:solidFill>
                            <a:srgbClr val="000000"/>
                          </a:solidFill>
                          <a:effectLst/>
                          <a:latin typeface="+mn-lt"/>
                        </a:rPr>
                        <a:t>2 × 5</a:t>
                      </a:r>
                    </a:p>
                  </a:txBody>
                  <a:tcPr marL="9525" marR="9525" marT="9525" marB="0" anchor="ctr"/>
                </a:tc>
                <a:tc>
                  <a:txBody>
                    <a:bodyPr/>
                    <a:lstStyle/>
                    <a:p>
                      <a:pPr algn="ctr" rtl="0" fontAlgn="b"/>
                      <a:r>
                        <a:rPr lang="en-GB" sz="1100" b="0" i="0" u="none" strike="noStrike">
                          <a:solidFill>
                            <a:srgbClr val="000000"/>
                          </a:solidFill>
                          <a:effectLst/>
                          <a:latin typeface="+mn-lt"/>
                        </a:rPr>
                        <a:t>2 × 6</a:t>
                      </a:r>
                    </a:p>
                  </a:txBody>
                  <a:tcPr marL="9525" marR="9525" marT="9525" marB="0" anchor="ctr"/>
                </a:tc>
                <a:tc>
                  <a:txBody>
                    <a:bodyPr/>
                    <a:lstStyle/>
                    <a:p>
                      <a:pPr algn="ctr" rtl="0" fontAlgn="b"/>
                      <a:r>
                        <a:rPr lang="en-GB" sz="1100" b="0" i="0" u="none" strike="noStrike">
                          <a:solidFill>
                            <a:srgbClr val="000000"/>
                          </a:solidFill>
                          <a:effectLst/>
                          <a:latin typeface="+mn-lt"/>
                        </a:rPr>
                        <a:t>2 × 7</a:t>
                      </a:r>
                    </a:p>
                  </a:txBody>
                  <a:tcPr marL="9525" marR="9525" marT="9525" marB="0" anchor="ctr"/>
                </a:tc>
                <a:tc>
                  <a:txBody>
                    <a:bodyPr/>
                    <a:lstStyle/>
                    <a:p>
                      <a:pPr algn="ctr" rtl="0" fontAlgn="b"/>
                      <a:r>
                        <a:rPr lang="en-GB" sz="1100" b="0" i="0" u="none" strike="noStrike">
                          <a:solidFill>
                            <a:srgbClr val="000000"/>
                          </a:solidFill>
                          <a:effectLst/>
                          <a:latin typeface="+mn-lt"/>
                        </a:rPr>
                        <a:t>2 × 8</a:t>
                      </a:r>
                    </a:p>
                  </a:txBody>
                  <a:tcPr marL="9525" marR="9525" marT="9525" marB="0" anchor="ctr"/>
                </a:tc>
                <a:tc>
                  <a:txBody>
                    <a:bodyPr/>
                    <a:lstStyle/>
                    <a:p>
                      <a:pPr algn="ctr" rtl="0" fontAlgn="b"/>
                      <a:r>
                        <a:rPr lang="en-GB" sz="1100" b="0" i="0" u="none" strike="noStrike">
                          <a:solidFill>
                            <a:srgbClr val="000000"/>
                          </a:solidFill>
                          <a:effectLst/>
                          <a:latin typeface="+mn-lt"/>
                        </a:rPr>
                        <a:t>2 × 9</a:t>
                      </a:r>
                    </a:p>
                  </a:txBody>
                  <a:tcPr marL="9525" marR="9525" marT="9525" marB="0" anchor="ctr"/>
                </a:tc>
                <a:tc>
                  <a:txBody>
                    <a:bodyPr/>
                    <a:lstStyle/>
                    <a:p>
                      <a:pPr algn="ctr" rtl="0" fontAlgn="b"/>
                      <a:r>
                        <a:rPr lang="en-GB" sz="1100" b="0" i="0" u="none" strike="noStrike">
                          <a:solidFill>
                            <a:srgbClr val="000000"/>
                          </a:solidFill>
                          <a:effectLst/>
                          <a:latin typeface="+mn-lt"/>
                        </a:rPr>
                        <a:t>2 × 10</a:t>
                      </a:r>
                    </a:p>
                  </a:txBody>
                  <a:tcPr marL="9525" marR="9525" marT="9525" marB="0" anchor="ctr"/>
                </a:tc>
                <a:tc>
                  <a:txBody>
                    <a:bodyPr/>
                    <a:lstStyle/>
                    <a:p>
                      <a:pPr algn="ctr" rtl="0" fontAlgn="b"/>
                      <a:r>
                        <a:rPr lang="en-GB" sz="1100" b="0" i="0" u="none" strike="noStrike">
                          <a:solidFill>
                            <a:srgbClr val="000000"/>
                          </a:solidFill>
                          <a:effectLst/>
                          <a:latin typeface="+mn-lt"/>
                        </a:rPr>
                        <a:t>2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2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1529119190"/>
                  </a:ext>
                </a:extLst>
              </a:tr>
              <a:tr h="383703">
                <a:tc>
                  <a:txBody>
                    <a:bodyPr/>
                    <a:lstStyle/>
                    <a:p>
                      <a:pPr algn="ctr" fontAlgn="b"/>
                      <a:r>
                        <a:rPr lang="en-GB" sz="1100" b="0" i="0" u="none" strike="noStrike" dirty="0">
                          <a:solidFill>
                            <a:srgbClr val="000000"/>
                          </a:solidFill>
                          <a:effectLst/>
                          <a:latin typeface="+mn-lt"/>
                        </a:rPr>
                        <a:t>3 × 1</a:t>
                      </a:r>
                    </a:p>
                  </a:txBody>
                  <a:tcPr marL="9525" marR="9525" marT="9525" marB="0" anchor="ctr"/>
                </a:tc>
                <a:tc>
                  <a:txBody>
                    <a:bodyPr/>
                    <a:lstStyle/>
                    <a:p>
                      <a:pPr algn="ctr" fontAlgn="b"/>
                      <a:r>
                        <a:rPr lang="en-GB" sz="1100" b="0" i="0" u="none" strike="noStrike">
                          <a:solidFill>
                            <a:srgbClr val="000000"/>
                          </a:solidFill>
                          <a:effectLst/>
                          <a:latin typeface="+mn-lt"/>
                        </a:rPr>
                        <a:t>3 × 2</a:t>
                      </a:r>
                    </a:p>
                  </a:txBody>
                  <a:tcPr marL="9525" marR="9525" marT="9525" marB="0" anchor="ctr"/>
                </a:tc>
                <a:tc>
                  <a:txBody>
                    <a:bodyPr/>
                    <a:lstStyle/>
                    <a:p>
                      <a:pPr algn="ctr" rtl="0" fontAlgn="b"/>
                      <a:r>
                        <a:rPr lang="en-GB" sz="1100" b="0" i="0" u="none" strike="noStrike" dirty="0">
                          <a:solidFill>
                            <a:srgbClr val="000000"/>
                          </a:solidFill>
                          <a:effectLst/>
                          <a:latin typeface="+mn-lt"/>
                        </a:rPr>
                        <a:t>3 × 3</a:t>
                      </a:r>
                    </a:p>
                  </a:txBody>
                  <a:tcPr marL="9525" marR="9525" marT="9525" marB="0" anchor="ctr"/>
                </a:tc>
                <a:tc>
                  <a:txBody>
                    <a:bodyPr/>
                    <a:lstStyle/>
                    <a:p>
                      <a:pPr algn="ctr" rtl="0" fontAlgn="b"/>
                      <a:r>
                        <a:rPr lang="en-GB" sz="1100" b="0" i="0" u="none" strike="noStrike">
                          <a:solidFill>
                            <a:srgbClr val="000000"/>
                          </a:solidFill>
                          <a:effectLst/>
                          <a:latin typeface="+mn-lt"/>
                        </a:rPr>
                        <a:t>3 × 4</a:t>
                      </a:r>
                    </a:p>
                  </a:txBody>
                  <a:tcPr marL="9525" marR="9525" marT="9525" marB="0" anchor="ctr"/>
                </a:tc>
                <a:tc>
                  <a:txBody>
                    <a:bodyPr/>
                    <a:lstStyle/>
                    <a:p>
                      <a:pPr algn="ctr" rtl="0" fontAlgn="b"/>
                      <a:r>
                        <a:rPr lang="en-GB" sz="1100" b="0" i="0" u="none" strike="noStrike" dirty="0">
                          <a:solidFill>
                            <a:srgbClr val="000000"/>
                          </a:solidFill>
                          <a:effectLst/>
                          <a:latin typeface="+mn-lt"/>
                        </a:rPr>
                        <a:t>3 × 5</a:t>
                      </a:r>
                    </a:p>
                  </a:txBody>
                  <a:tcPr marL="9525" marR="9525" marT="9525" marB="0" anchor="ctr"/>
                </a:tc>
                <a:tc>
                  <a:txBody>
                    <a:bodyPr/>
                    <a:lstStyle/>
                    <a:p>
                      <a:pPr algn="ctr" rtl="0" fontAlgn="b"/>
                      <a:r>
                        <a:rPr lang="en-GB" sz="1100" b="0" i="0" u="none" strike="noStrike" dirty="0">
                          <a:solidFill>
                            <a:srgbClr val="000000"/>
                          </a:solidFill>
                          <a:effectLst/>
                          <a:latin typeface="+mn-lt"/>
                        </a:rPr>
                        <a:t>3 × 6</a:t>
                      </a:r>
                    </a:p>
                  </a:txBody>
                  <a:tcPr marL="9525" marR="9525" marT="9525" marB="0" anchor="ctr"/>
                </a:tc>
                <a:tc>
                  <a:txBody>
                    <a:bodyPr/>
                    <a:lstStyle/>
                    <a:p>
                      <a:pPr algn="ctr" rtl="0" fontAlgn="b"/>
                      <a:r>
                        <a:rPr lang="en-GB" sz="1100" b="0" i="0" u="none" strike="noStrike">
                          <a:solidFill>
                            <a:srgbClr val="000000"/>
                          </a:solidFill>
                          <a:effectLst/>
                          <a:latin typeface="+mn-lt"/>
                        </a:rPr>
                        <a:t>3 × 7</a:t>
                      </a:r>
                    </a:p>
                  </a:txBody>
                  <a:tcPr marL="9525" marR="9525" marT="9525" marB="0" anchor="ctr"/>
                </a:tc>
                <a:tc>
                  <a:txBody>
                    <a:bodyPr/>
                    <a:lstStyle/>
                    <a:p>
                      <a:pPr algn="ctr" rtl="0" fontAlgn="b"/>
                      <a:r>
                        <a:rPr lang="en-GB" sz="1100" b="0" i="0" u="none" strike="noStrike">
                          <a:solidFill>
                            <a:srgbClr val="000000"/>
                          </a:solidFill>
                          <a:effectLst/>
                          <a:latin typeface="+mn-lt"/>
                        </a:rPr>
                        <a:t>3 × 8</a:t>
                      </a:r>
                    </a:p>
                  </a:txBody>
                  <a:tcPr marL="9525" marR="9525" marT="9525" marB="0" anchor="ctr"/>
                </a:tc>
                <a:tc>
                  <a:txBody>
                    <a:bodyPr/>
                    <a:lstStyle/>
                    <a:p>
                      <a:pPr algn="ctr" rtl="0" fontAlgn="b"/>
                      <a:r>
                        <a:rPr lang="en-GB" sz="1100" b="0" i="0" u="none" strike="noStrike">
                          <a:solidFill>
                            <a:srgbClr val="000000"/>
                          </a:solidFill>
                          <a:effectLst/>
                          <a:latin typeface="+mn-lt"/>
                        </a:rPr>
                        <a:t>3 × 9</a:t>
                      </a:r>
                    </a:p>
                  </a:txBody>
                  <a:tcPr marL="9525" marR="9525" marT="9525" marB="0" anchor="ctr"/>
                </a:tc>
                <a:tc>
                  <a:txBody>
                    <a:bodyPr/>
                    <a:lstStyle/>
                    <a:p>
                      <a:pPr algn="ctr" rtl="0" fontAlgn="b"/>
                      <a:r>
                        <a:rPr lang="en-GB" sz="1100" b="0" i="0" u="none" strike="noStrike">
                          <a:solidFill>
                            <a:srgbClr val="000000"/>
                          </a:solidFill>
                          <a:effectLst/>
                          <a:latin typeface="+mn-lt"/>
                        </a:rPr>
                        <a:t>3 × 10</a:t>
                      </a:r>
                    </a:p>
                  </a:txBody>
                  <a:tcPr marL="9525" marR="9525" marT="9525" marB="0" anchor="ctr"/>
                </a:tc>
                <a:tc>
                  <a:txBody>
                    <a:bodyPr/>
                    <a:lstStyle/>
                    <a:p>
                      <a:pPr algn="ctr" rtl="0" fontAlgn="b"/>
                      <a:r>
                        <a:rPr lang="en-GB" sz="1100" b="0" i="0" u="none" strike="noStrike">
                          <a:solidFill>
                            <a:srgbClr val="000000"/>
                          </a:solidFill>
                          <a:effectLst/>
                          <a:latin typeface="+mn-lt"/>
                        </a:rPr>
                        <a:t>3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3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1503047204"/>
                  </a:ext>
                </a:extLst>
              </a:tr>
              <a:tr h="383703">
                <a:tc>
                  <a:txBody>
                    <a:bodyPr/>
                    <a:lstStyle/>
                    <a:p>
                      <a:pPr algn="ctr" fontAlgn="b"/>
                      <a:r>
                        <a:rPr lang="en-GB" sz="1100" b="0" i="0" u="none" strike="noStrike">
                          <a:solidFill>
                            <a:srgbClr val="000000"/>
                          </a:solidFill>
                          <a:effectLst/>
                          <a:latin typeface="+mn-lt"/>
                        </a:rPr>
                        <a:t>4 × 1</a:t>
                      </a:r>
                    </a:p>
                  </a:txBody>
                  <a:tcPr marL="9525" marR="9525" marT="9525" marB="0" anchor="ctr"/>
                </a:tc>
                <a:tc>
                  <a:txBody>
                    <a:bodyPr/>
                    <a:lstStyle/>
                    <a:p>
                      <a:pPr algn="ctr" fontAlgn="b"/>
                      <a:r>
                        <a:rPr lang="en-GB" sz="1100" b="0" i="0" u="none" strike="noStrike">
                          <a:solidFill>
                            <a:srgbClr val="000000"/>
                          </a:solidFill>
                          <a:effectLst/>
                          <a:latin typeface="+mn-lt"/>
                        </a:rPr>
                        <a:t>4 × 2</a:t>
                      </a:r>
                    </a:p>
                  </a:txBody>
                  <a:tcPr marL="9525" marR="9525" marT="9525" marB="0" anchor="ctr"/>
                </a:tc>
                <a:tc>
                  <a:txBody>
                    <a:bodyPr/>
                    <a:lstStyle/>
                    <a:p>
                      <a:pPr algn="ctr" rtl="0" fontAlgn="b"/>
                      <a:r>
                        <a:rPr lang="en-GB" sz="1100" b="0" i="0" u="none" strike="noStrike" dirty="0">
                          <a:solidFill>
                            <a:srgbClr val="000000"/>
                          </a:solidFill>
                          <a:effectLst/>
                          <a:latin typeface="+mn-lt"/>
                        </a:rPr>
                        <a:t>4 × 3</a:t>
                      </a:r>
                    </a:p>
                  </a:txBody>
                  <a:tcPr marL="9525" marR="9525" marT="9525" marB="0" anchor="ctr"/>
                </a:tc>
                <a:tc>
                  <a:txBody>
                    <a:bodyPr/>
                    <a:lstStyle/>
                    <a:p>
                      <a:pPr algn="ctr" rtl="0" fontAlgn="b"/>
                      <a:r>
                        <a:rPr lang="en-GB" sz="1100" b="0" i="0" u="none" strike="noStrike">
                          <a:solidFill>
                            <a:srgbClr val="000000"/>
                          </a:solidFill>
                          <a:effectLst/>
                          <a:latin typeface="+mn-lt"/>
                        </a:rPr>
                        <a:t>4 × 4</a:t>
                      </a:r>
                    </a:p>
                  </a:txBody>
                  <a:tcPr marL="9525" marR="9525" marT="9525" marB="0" anchor="ctr"/>
                </a:tc>
                <a:tc>
                  <a:txBody>
                    <a:bodyPr/>
                    <a:lstStyle/>
                    <a:p>
                      <a:pPr algn="ctr" rtl="0" fontAlgn="b"/>
                      <a:r>
                        <a:rPr lang="en-GB" sz="1100" b="0" i="0" u="none" strike="noStrike" dirty="0">
                          <a:solidFill>
                            <a:srgbClr val="000000"/>
                          </a:solidFill>
                          <a:effectLst/>
                          <a:latin typeface="+mn-lt"/>
                        </a:rPr>
                        <a:t>4 × 5</a:t>
                      </a:r>
                    </a:p>
                  </a:txBody>
                  <a:tcPr marL="9525" marR="9525" marT="9525" marB="0" anchor="ctr"/>
                </a:tc>
                <a:tc>
                  <a:txBody>
                    <a:bodyPr/>
                    <a:lstStyle/>
                    <a:p>
                      <a:pPr algn="ctr" rtl="0" fontAlgn="b"/>
                      <a:r>
                        <a:rPr lang="en-GB" sz="1100" b="0" i="0" u="none" strike="noStrike" dirty="0">
                          <a:solidFill>
                            <a:srgbClr val="000000"/>
                          </a:solidFill>
                          <a:effectLst/>
                          <a:latin typeface="+mn-lt"/>
                        </a:rPr>
                        <a:t>4 × 6</a:t>
                      </a:r>
                    </a:p>
                  </a:txBody>
                  <a:tcPr marL="9525" marR="9525" marT="9525" marB="0" anchor="ctr"/>
                </a:tc>
                <a:tc>
                  <a:txBody>
                    <a:bodyPr/>
                    <a:lstStyle/>
                    <a:p>
                      <a:pPr algn="ctr" rtl="0" fontAlgn="b"/>
                      <a:r>
                        <a:rPr lang="en-GB" sz="1100" b="0" i="0" u="none" strike="noStrike" dirty="0">
                          <a:solidFill>
                            <a:srgbClr val="000000"/>
                          </a:solidFill>
                          <a:effectLst/>
                          <a:latin typeface="+mn-lt"/>
                        </a:rPr>
                        <a:t>4 × 7</a:t>
                      </a:r>
                    </a:p>
                  </a:txBody>
                  <a:tcPr marL="9525" marR="9525" marT="9525" marB="0" anchor="ctr"/>
                </a:tc>
                <a:tc>
                  <a:txBody>
                    <a:bodyPr/>
                    <a:lstStyle/>
                    <a:p>
                      <a:pPr algn="ctr" rtl="0" fontAlgn="b"/>
                      <a:r>
                        <a:rPr lang="en-GB" sz="1100" b="0" i="0" u="none" strike="noStrike">
                          <a:solidFill>
                            <a:srgbClr val="000000"/>
                          </a:solidFill>
                          <a:effectLst/>
                          <a:latin typeface="+mn-lt"/>
                        </a:rPr>
                        <a:t>4 × 8</a:t>
                      </a:r>
                    </a:p>
                  </a:txBody>
                  <a:tcPr marL="9525" marR="9525" marT="9525" marB="0" anchor="ctr"/>
                </a:tc>
                <a:tc>
                  <a:txBody>
                    <a:bodyPr/>
                    <a:lstStyle/>
                    <a:p>
                      <a:pPr algn="ctr" rtl="0" fontAlgn="b"/>
                      <a:r>
                        <a:rPr lang="en-GB" sz="1100" b="0" i="0" u="none" strike="noStrike">
                          <a:solidFill>
                            <a:srgbClr val="000000"/>
                          </a:solidFill>
                          <a:effectLst/>
                          <a:latin typeface="+mn-lt"/>
                        </a:rPr>
                        <a:t>4 × 9</a:t>
                      </a:r>
                    </a:p>
                  </a:txBody>
                  <a:tcPr marL="9525" marR="9525" marT="9525" marB="0" anchor="ctr"/>
                </a:tc>
                <a:tc>
                  <a:txBody>
                    <a:bodyPr/>
                    <a:lstStyle/>
                    <a:p>
                      <a:pPr algn="ctr" rtl="0" fontAlgn="b"/>
                      <a:r>
                        <a:rPr lang="en-GB" sz="1100" b="0" i="0" u="none" strike="noStrike">
                          <a:solidFill>
                            <a:srgbClr val="000000"/>
                          </a:solidFill>
                          <a:effectLst/>
                          <a:latin typeface="+mn-lt"/>
                        </a:rPr>
                        <a:t>4 × 10</a:t>
                      </a:r>
                    </a:p>
                  </a:txBody>
                  <a:tcPr marL="9525" marR="9525" marT="9525" marB="0" anchor="ctr"/>
                </a:tc>
                <a:tc>
                  <a:txBody>
                    <a:bodyPr/>
                    <a:lstStyle/>
                    <a:p>
                      <a:pPr algn="ctr" rtl="0" fontAlgn="b"/>
                      <a:r>
                        <a:rPr lang="en-GB" sz="1100" b="0" i="0" u="none" strike="noStrike">
                          <a:solidFill>
                            <a:srgbClr val="000000"/>
                          </a:solidFill>
                          <a:effectLst/>
                          <a:latin typeface="+mn-lt"/>
                        </a:rPr>
                        <a:t>4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4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3175580122"/>
                  </a:ext>
                </a:extLst>
              </a:tr>
              <a:tr h="383703">
                <a:tc>
                  <a:txBody>
                    <a:bodyPr/>
                    <a:lstStyle/>
                    <a:p>
                      <a:pPr algn="ctr" fontAlgn="b"/>
                      <a:r>
                        <a:rPr lang="en-GB" sz="1100" b="0" i="0" u="none" strike="noStrike" dirty="0">
                          <a:solidFill>
                            <a:srgbClr val="000000"/>
                          </a:solidFill>
                          <a:effectLst/>
                          <a:latin typeface="+mn-lt"/>
                        </a:rPr>
                        <a:t>5 × 1</a:t>
                      </a:r>
                    </a:p>
                  </a:txBody>
                  <a:tcPr marL="9525" marR="9525" marT="9525" marB="0" anchor="ctr"/>
                </a:tc>
                <a:tc>
                  <a:txBody>
                    <a:bodyPr/>
                    <a:lstStyle/>
                    <a:p>
                      <a:pPr algn="ctr" fontAlgn="b"/>
                      <a:r>
                        <a:rPr lang="en-GB" sz="1100" b="0" i="0" u="none" strike="noStrike">
                          <a:solidFill>
                            <a:srgbClr val="000000"/>
                          </a:solidFill>
                          <a:effectLst/>
                          <a:latin typeface="+mn-lt"/>
                        </a:rPr>
                        <a:t>5 × 2</a:t>
                      </a:r>
                    </a:p>
                  </a:txBody>
                  <a:tcPr marL="9525" marR="9525" marT="9525" marB="0" anchor="ctr"/>
                </a:tc>
                <a:tc>
                  <a:txBody>
                    <a:bodyPr/>
                    <a:lstStyle/>
                    <a:p>
                      <a:pPr algn="ctr" rtl="0" fontAlgn="b"/>
                      <a:r>
                        <a:rPr lang="en-GB" sz="1100" b="0" i="0" u="none" strike="noStrike">
                          <a:solidFill>
                            <a:srgbClr val="000000"/>
                          </a:solidFill>
                          <a:effectLst/>
                          <a:latin typeface="+mn-lt"/>
                        </a:rPr>
                        <a:t>5 × 3</a:t>
                      </a:r>
                    </a:p>
                  </a:txBody>
                  <a:tcPr marL="9525" marR="9525" marT="9525" marB="0" anchor="ctr"/>
                </a:tc>
                <a:tc>
                  <a:txBody>
                    <a:bodyPr/>
                    <a:lstStyle/>
                    <a:p>
                      <a:pPr algn="ctr" rtl="0" fontAlgn="b"/>
                      <a:r>
                        <a:rPr lang="en-GB" sz="1100" b="0" i="0" u="none" strike="noStrike" dirty="0">
                          <a:solidFill>
                            <a:srgbClr val="000000"/>
                          </a:solidFill>
                          <a:effectLst/>
                          <a:latin typeface="+mn-lt"/>
                        </a:rPr>
                        <a:t>5 × 4</a:t>
                      </a:r>
                    </a:p>
                  </a:txBody>
                  <a:tcPr marL="9525" marR="9525" marT="9525" marB="0" anchor="ctr"/>
                </a:tc>
                <a:tc>
                  <a:txBody>
                    <a:bodyPr/>
                    <a:lstStyle/>
                    <a:p>
                      <a:pPr algn="ctr" rtl="0" fontAlgn="b"/>
                      <a:r>
                        <a:rPr lang="en-GB" sz="1100" b="0" i="0" u="none" strike="noStrike">
                          <a:solidFill>
                            <a:srgbClr val="000000"/>
                          </a:solidFill>
                          <a:effectLst/>
                          <a:latin typeface="+mn-lt"/>
                        </a:rPr>
                        <a:t>5 × 5</a:t>
                      </a:r>
                    </a:p>
                  </a:txBody>
                  <a:tcPr marL="9525" marR="9525" marT="9525" marB="0" anchor="ctr"/>
                </a:tc>
                <a:tc>
                  <a:txBody>
                    <a:bodyPr/>
                    <a:lstStyle/>
                    <a:p>
                      <a:pPr algn="ctr" rtl="0" fontAlgn="b"/>
                      <a:r>
                        <a:rPr lang="en-GB" sz="1100" b="0" i="0" u="none" strike="noStrike">
                          <a:solidFill>
                            <a:srgbClr val="000000"/>
                          </a:solidFill>
                          <a:effectLst/>
                          <a:latin typeface="+mn-lt"/>
                        </a:rPr>
                        <a:t>5 × 6</a:t>
                      </a:r>
                    </a:p>
                  </a:txBody>
                  <a:tcPr marL="9525" marR="9525" marT="9525" marB="0" anchor="ctr"/>
                </a:tc>
                <a:tc>
                  <a:txBody>
                    <a:bodyPr/>
                    <a:lstStyle/>
                    <a:p>
                      <a:pPr algn="ctr" rtl="0" fontAlgn="b"/>
                      <a:r>
                        <a:rPr lang="en-GB" sz="1100" b="0" i="0" u="none" strike="noStrike" dirty="0">
                          <a:solidFill>
                            <a:srgbClr val="000000"/>
                          </a:solidFill>
                          <a:effectLst/>
                          <a:latin typeface="+mn-lt"/>
                        </a:rPr>
                        <a:t>5 × 7</a:t>
                      </a:r>
                    </a:p>
                  </a:txBody>
                  <a:tcPr marL="9525" marR="9525" marT="9525" marB="0" anchor="ctr"/>
                </a:tc>
                <a:tc>
                  <a:txBody>
                    <a:bodyPr/>
                    <a:lstStyle/>
                    <a:p>
                      <a:pPr algn="ctr" rtl="0" fontAlgn="b"/>
                      <a:r>
                        <a:rPr lang="en-GB" sz="1100" b="0" i="0" u="none" strike="noStrike" dirty="0">
                          <a:solidFill>
                            <a:srgbClr val="000000"/>
                          </a:solidFill>
                          <a:effectLst/>
                          <a:latin typeface="+mn-lt"/>
                        </a:rPr>
                        <a:t>5 × 8</a:t>
                      </a:r>
                    </a:p>
                  </a:txBody>
                  <a:tcPr marL="9525" marR="9525" marT="9525" marB="0" anchor="ctr"/>
                </a:tc>
                <a:tc>
                  <a:txBody>
                    <a:bodyPr/>
                    <a:lstStyle/>
                    <a:p>
                      <a:pPr algn="ctr" rtl="0" fontAlgn="b"/>
                      <a:r>
                        <a:rPr lang="en-GB" sz="1100" b="0" i="0" u="none" strike="noStrike">
                          <a:solidFill>
                            <a:srgbClr val="000000"/>
                          </a:solidFill>
                          <a:effectLst/>
                          <a:latin typeface="+mn-lt"/>
                        </a:rPr>
                        <a:t>5 × 9</a:t>
                      </a:r>
                    </a:p>
                  </a:txBody>
                  <a:tcPr marL="9525" marR="9525" marT="9525" marB="0" anchor="ctr"/>
                </a:tc>
                <a:tc>
                  <a:txBody>
                    <a:bodyPr/>
                    <a:lstStyle/>
                    <a:p>
                      <a:pPr algn="ctr" rtl="0" fontAlgn="b"/>
                      <a:r>
                        <a:rPr lang="en-GB" sz="1100" b="0" i="0" u="none" strike="noStrike">
                          <a:solidFill>
                            <a:srgbClr val="000000"/>
                          </a:solidFill>
                          <a:effectLst/>
                          <a:latin typeface="+mn-lt"/>
                        </a:rPr>
                        <a:t>5 × 10</a:t>
                      </a:r>
                    </a:p>
                  </a:txBody>
                  <a:tcPr marL="9525" marR="9525" marT="9525" marB="0" anchor="ctr"/>
                </a:tc>
                <a:tc>
                  <a:txBody>
                    <a:bodyPr/>
                    <a:lstStyle/>
                    <a:p>
                      <a:pPr algn="ctr" rtl="0" fontAlgn="b"/>
                      <a:r>
                        <a:rPr lang="en-GB" sz="1100" b="0" i="0" u="none" strike="noStrike">
                          <a:solidFill>
                            <a:srgbClr val="000000"/>
                          </a:solidFill>
                          <a:effectLst/>
                          <a:latin typeface="+mn-lt"/>
                        </a:rPr>
                        <a:t>5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5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2800851386"/>
                  </a:ext>
                </a:extLst>
              </a:tr>
              <a:tr h="383703">
                <a:tc>
                  <a:txBody>
                    <a:bodyPr/>
                    <a:lstStyle/>
                    <a:p>
                      <a:pPr algn="ctr" fontAlgn="b"/>
                      <a:r>
                        <a:rPr lang="en-GB" sz="1100" b="0" i="0" u="none" strike="noStrike" dirty="0">
                          <a:solidFill>
                            <a:srgbClr val="000000"/>
                          </a:solidFill>
                          <a:effectLst/>
                          <a:latin typeface="+mn-lt"/>
                        </a:rPr>
                        <a:t>6 × 1</a:t>
                      </a:r>
                    </a:p>
                  </a:txBody>
                  <a:tcPr marL="9525" marR="9525" marT="9525" marB="0" anchor="ctr"/>
                </a:tc>
                <a:tc>
                  <a:txBody>
                    <a:bodyPr/>
                    <a:lstStyle/>
                    <a:p>
                      <a:pPr algn="ctr" fontAlgn="b"/>
                      <a:r>
                        <a:rPr lang="en-GB" sz="1100" b="0" i="0" u="none" strike="noStrike">
                          <a:solidFill>
                            <a:srgbClr val="000000"/>
                          </a:solidFill>
                          <a:effectLst/>
                          <a:latin typeface="+mn-lt"/>
                        </a:rPr>
                        <a:t>6 × 2</a:t>
                      </a:r>
                    </a:p>
                  </a:txBody>
                  <a:tcPr marL="9525" marR="9525" marT="9525" marB="0" anchor="ctr"/>
                </a:tc>
                <a:tc>
                  <a:txBody>
                    <a:bodyPr/>
                    <a:lstStyle/>
                    <a:p>
                      <a:pPr algn="ctr" rtl="0" fontAlgn="b"/>
                      <a:r>
                        <a:rPr lang="en-GB" sz="1100" b="0" i="0" u="none" strike="noStrike">
                          <a:solidFill>
                            <a:srgbClr val="000000"/>
                          </a:solidFill>
                          <a:effectLst/>
                          <a:latin typeface="+mn-lt"/>
                        </a:rPr>
                        <a:t>6 × 3</a:t>
                      </a:r>
                    </a:p>
                  </a:txBody>
                  <a:tcPr marL="9525" marR="9525" marT="9525" marB="0" anchor="ctr"/>
                </a:tc>
                <a:tc>
                  <a:txBody>
                    <a:bodyPr/>
                    <a:lstStyle/>
                    <a:p>
                      <a:pPr algn="ctr" rtl="0" fontAlgn="b"/>
                      <a:r>
                        <a:rPr lang="en-GB" sz="1100" b="0" i="0" u="none" strike="noStrike">
                          <a:solidFill>
                            <a:srgbClr val="000000"/>
                          </a:solidFill>
                          <a:effectLst/>
                          <a:latin typeface="+mn-lt"/>
                        </a:rPr>
                        <a:t>6 × 4</a:t>
                      </a:r>
                    </a:p>
                  </a:txBody>
                  <a:tcPr marL="9525" marR="9525" marT="9525" marB="0" anchor="ctr"/>
                </a:tc>
                <a:tc>
                  <a:txBody>
                    <a:bodyPr/>
                    <a:lstStyle/>
                    <a:p>
                      <a:pPr algn="ctr" rtl="0" fontAlgn="b"/>
                      <a:r>
                        <a:rPr lang="en-GB" sz="1100" b="0" i="0" u="none" strike="noStrike" dirty="0">
                          <a:solidFill>
                            <a:srgbClr val="000000"/>
                          </a:solidFill>
                          <a:effectLst/>
                          <a:latin typeface="+mn-lt"/>
                        </a:rPr>
                        <a:t>6 × 5</a:t>
                      </a:r>
                    </a:p>
                  </a:txBody>
                  <a:tcPr marL="9525" marR="9525" marT="9525" marB="0" anchor="ctr"/>
                </a:tc>
                <a:tc>
                  <a:txBody>
                    <a:bodyPr/>
                    <a:lstStyle/>
                    <a:p>
                      <a:pPr algn="ctr" rtl="0" fontAlgn="b"/>
                      <a:r>
                        <a:rPr lang="en-GB" sz="1100" b="0" i="0" u="none" strike="noStrike">
                          <a:solidFill>
                            <a:srgbClr val="000000"/>
                          </a:solidFill>
                          <a:effectLst/>
                          <a:latin typeface="+mn-lt"/>
                        </a:rPr>
                        <a:t>6 × 6</a:t>
                      </a:r>
                    </a:p>
                  </a:txBody>
                  <a:tcPr marL="9525" marR="9525" marT="9525" marB="0" anchor="ctr"/>
                </a:tc>
                <a:tc>
                  <a:txBody>
                    <a:bodyPr/>
                    <a:lstStyle/>
                    <a:p>
                      <a:pPr algn="ctr" rtl="0" fontAlgn="b"/>
                      <a:r>
                        <a:rPr lang="en-GB" sz="1100" b="0" i="0" u="none" strike="noStrike">
                          <a:solidFill>
                            <a:srgbClr val="000000"/>
                          </a:solidFill>
                          <a:effectLst/>
                          <a:latin typeface="+mn-lt"/>
                        </a:rPr>
                        <a:t>6 × 7</a:t>
                      </a:r>
                    </a:p>
                  </a:txBody>
                  <a:tcPr marL="9525" marR="9525" marT="9525" marB="0" anchor="ctr"/>
                </a:tc>
                <a:tc>
                  <a:txBody>
                    <a:bodyPr/>
                    <a:lstStyle/>
                    <a:p>
                      <a:pPr algn="ctr" rtl="0" fontAlgn="b"/>
                      <a:r>
                        <a:rPr lang="en-GB" sz="1100" b="0" i="0" u="none" strike="noStrike" dirty="0">
                          <a:solidFill>
                            <a:srgbClr val="000000"/>
                          </a:solidFill>
                          <a:effectLst/>
                          <a:latin typeface="+mn-lt"/>
                        </a:rPr>
                        <a:t>6 × 8</a:t>
                      </a:r>
                    </a:p>
                  </a:txBody>
                  <a:tcPr marL="9525" marR="9525" marT="9525" marB="0" anchor="ctr"/>
                </a:tc>
                <a:tc>
                  <a:txBody>
                    <a:bodyPr/>
                    <a:lstStyle/>
                    <a:p>
                      <a:pPr algn="ctr" rtl="0" fontAlgn="b"/>
                      <a:r>
                        <a:rPr lang="en-GB" sz="1100" b="0" i="0" u="none" strike="noStrike" dirty="0">
                          <a:solidFill>
                            <a:srgbClr val="000000"/>
                          </a:solidFill>
                          <a:effectLst/>
                          <a:latin typeface="+mn-lt"/>
                        </a:rPr>
                        <a:t>6 × 9</a:t>
                      </a:r>
                    </a:p>
                  </a:txBody>
                  <a:tcPr marL="9525" marR="9525" marT="9525" marB="0" anchor="ctr"/>
                </a:tc>
                <a:tc>
                  <a:txBody>
                    <a:bodyPr/>
                    <a:lstStyle/>
                    <a:p>
                      <a:pPr algn="ctr" rtl="0" fontAlgn="b"/>
                      <a:r>
                        <a:rPr lang="en-GB" sz="1100" b="0" i="0" u="none" strike="noStrike">
                          <a:solidFill>
                            <a:srgbClr val="000000"/>
                          </a:solidFill>
                          <a:effectLst/>
                          <a:latin typeface="+mn-lt"/>
                        </a:rPr>
                        <a:t>6 × 10</a:t>
                      </a:r>
                    </a:p>
                  </a:txBody>
                  <a:tcPr marL="9525" marR="9525" marT="9525" marB="0" anchor="ctr"/>
                </a:tc>
                <a:tc>
                  <a:txBody>
                    <a:bodyPr/>
                    <a:lstStyle/>
                    <a:p>
                      <a:pPr algn="ctr" rtl="0" fontAlgn="b"/>
                      <a:r>
                        <a:rPr lang="en-GB" sz="1100" b="0" i="0" u="none" strike="noStrike">
                          <a:solidFill>
                            <a:srgbClr val="000000"/>
                          </a:solidFill>
                          <a:effectLst/>
                          <a:latin typeface="+mn-lt"/>
                        </a:rPr>
                        <a:t>6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6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2160935108"/>
                  </a:ext>
                </a:extLst>
              </a:tr>
              <a:tr h="383703">
                <a:tc>
                  <a:txBody>
                    <a:bodyPr/>
                    <a:lstStyle/>
                    <a:p>
                      <a:pPr algn="ctr" fontAlgn="b"/>
                      <a:r>
                        <a:rPr lang="en-GB" sz="1100" b="0" i="0" u="none" strike="noStrike" dirty="0">
                          <a:solidFill>
                            <a:srgbClr val="000000"/>
                          </a:solidFill>
                          <a:effectLst/>
                          <a:latin typeface="+mn-lt"/>
                        </a:rPr>
                        <a:t>7 × 1</a:t>
                      </a:r>
                    </a:p>
                  </a:txBody>
                  <a:tcPr marL="9525" marR="9525" marT="9525" marB="0" anchor="ctr"/>
                </a:tc>
                <a:tc>
                  <a:txBody>
                    <a:bodyPr/>
                    <a:lstStyle/>
                    <a:p>
                      <a:pPr algn="ctr" fontAlgn="b"/>
                      <a:r>
                        <a:rPr lang="en-GB" sz="1100" b="0" i="0" u="none" strike="noStrike">
                          <a:solidFill>
                            <a:srgbClr val="000000"/>
                          </a:solidFill>
                          <a:effectLst/>
                          <a:latin typeface="+mn-lt"/>
                        </a:rPr>
                        <a:t>7 × 2</a:t>
                      </a:r>
                    </a:p>
                  </a:txBody>
                  <a:tcPr marL="9525" marR="9525" marT="9525" marB="0" anchor="ctr"/>
                </a:tc>
                <a:tc>
                  <a:txBody>
                    <a:bodyPr/>
                    <a:lstStyle/>
                    <a:p>
                      <a:pPr algn="ctr" rtl="0" fontAlgn="b"/>
                      <a:r>
                        <a:rPr lang="en-GB" sz="1100" b="0" i="0" u="none" strike="noStrike">
                          <a:solidFill>
                            <a:srgbClr val="000000"/>
                          </a:solidFill>
                          <a:effectLst/>
                          <a:latin typeface="+mn-lt"/>
                        </a:rPr>
                        <a:t>7 × 3</a:t>
                      </a:r>
                    </a:p>
                  </a:txBody>
                  <a:tcPr marL="9525" marR="9525" marT="9525" marB="0" anchor="ctr"/>
                </a:tc>
                <a:tc>
                  <a:txBody>
                    <a:bodyPr/>
                    <a:lstStyle/>
                    <a:p>
                      <a:pPr algn="ctr" rtl="0" fontAlgn="b"/>
                      <a:r>
                        <a:rPr lang="en-GB" sz="1100" b="0" i="0" u="none" strike="noStrike">
                          <a:solidFill>
                            <a:srgbClr val="000000"/>
                          </a:solidFill>
                          <a:effectLst/>
                          <a:latin typeface="+mn-lt"/>
                        </a:rPr>
                        <a:t>7 × 4</a:t>
                      </a:r>
                    </a:p>
                  </a:txBody>
                  <a:tcPr marL="9525" marR="9525" marT="9525" marB="0" anchor="ctr"/>
                </a:tc>
                <a:tc>
                  <a:txBody>
                    <a:bodyPr/>
                    <a:lstStyle/>
                    <a:p>
                      <a:pPr algn="ctr" rtl="0" fontAlgn="b"/>
                      <a:r>
                        <a:rPr lang="en-GB" sz="1100" b="0" i="0" u="none" strike="noStrike">
                          <a:solidFill>
                            <a:srgbClr val="000000"/>
                          </a:solidFill>
                          <a:effectLst/>
                          <a:latin typeface="+mn-lt"/>
                        </a:rPr>
                        <a:t>7 × 5</a:t>
                      </a:r>
                    </a:p>
                  </a:txBody>
                  <a:tcPr marL="9525" marR="9525" marT="9525" marB="0" anchor="ctr"/>
                </a:tc>
                <a:tc>
                  <a:txBody>
                    <a:bodyPr/>
                    <a:lstStyle/>
                    <a:p>
                      <a:pPr algn="ctr" rtl="0" fontAlgn="b"/>
                      <a:r>
                        <a:rPr lang="en-GB" sz="1100" b="0" i="0" u="none" strike="noStrike" dirty="0">
                          <a:solidFill>
                            <a:srgbClr val="000000"/>
                          </a:solidFill>
                          <a:effectLst/>
                          <a:latin typeface="+mn-lt"/>
                        </a:rPr>
                        <a:t>7 × 6</a:t>
                      </a:r>
                    </a:p>
                  </a:txBody>
                  <a:tcPr marL="9525" marR="9525" marT="9525" marB="0" anchor="ctr"/>
                </a:tc>
                <a:tc>
                  <a:txBody>
                    <a:bodyPr/>
                    <a:lstStyle/>
                    <a:p>
                      <a:pPr algn="ctr" rtl="0" fontAlgn="b"/>
                      <a:r>
                        <a:rPr lang="en-GB" sz="1100" b="0" i="0" u="none" strike="noStrike">
                          <a:solidFill>
                            <a:srgbClr val="000000"/>
                          </a:solidFill>
                          <a:effectLst/>
                          <a:latin typeface="+mn-lt"/>
                        </a:rPr>
                        <a:t>7 × 7</a:t>
                      </a:r>
                    </a:p>
                  </a:txBody>
                  <a:tcPr marL="9525" marR="9525" marT="9525" marB="0" anchor="ctr"/>
                </a:tc>
                <a:tc>
                  <a:txBody>
                    <a:bodyPr/>
                    <a:lstStyle/>
                    <a:p>
                      <a:pPr algn="ctr" rtl="0" fontAlgn="b"/>
                      <a:r>
                        <a:rPr lang="en-GB" sz="1100" b="0" i="0" u="none" strike="noStrike">
                          <a:solidFill>
                            <a:srgbClr val="000000"/>
                          </a:solidFill>
                          <a:effectLst/>
                          <a:latin typeface="+mn-lt"/>
                        </a:rPr>
                        <a:t>7 × 8</a:t>
                      </a:r>
                    </a:p>
                  </a:txBody>
                  <a:tcPr marL="9525" marR="9525" marT="9525" marB="0" anchor="ctr"/>
                </a:tc>
                <a:tc>
                  <a:txBody>
                    <a:bodyPr/>
                    <a:lstStyle/>
                    <a:p>
                      <a:pPr algn="ctr" rtl="0" fontAlgn="b"/>
                      <a:r>
                        <a:rPr lang="en-GB" sz="1100" b="0" i="0" u="none" strike="noStrike" dirty="0">
                          <a:solidFill>
                            <a:srgbClr val="000000"/>
                          </a:solidFill>
                          <a:effectLst/>
                          <a:latin typeface="+mn-lt"/>
                        </a:rPr>
                        <a:t>7 × 9</a:t>
                      </a:r>
                    </a:p>
                  </a:txBody>
                  <a:tcPr marL="9525" marR="9525" marT="9525" marB="0" anchor="ctr"/>
                </a:tc>
                <a:tc>
                  <a:txBody>
                    <a:bodyPr/>
                    <a:lstStyle/>
                    <a:p>
                      <a:pPr algn="ctr" rtl="0" fontAlgn="b"/>
                      <a:r>
                        <a:rPr lang="en-GB" sz="1100" b="0" i="0" u="none" strike="noStrike" dirty="0">
                          <a:solidFill>
                            <a:srgbClr val="000000"/>
                          </a:solidFill>
                          <a:effectLst/>
                          <a:latin typeface="+mn-lt"/>
                        </a:rPr>
                        <a:t>7 × 10</a:t>
                      </a:r>
                    </a:p>
                  </a:txBody>
                  <a:tcPr marL="9525" marR="9525" marT="9525" marB="0" anchor="ctr"/>
                </a:tc>
                <a:tc>
                  <a:txBody>
                    <a:bodyPr/>
                    <a:lstStyle/>
                    <a:p>
                      <a:pPr algn="ctr" rtl="0" fontAlgn="b"/>
                      <a:r>
                        <a:rPr lang="en-GB" sz="1100" b="0" i="0" u="none" strike="noStrike">
                          <a:solidFill>
                            <a:srgbClr val="000000"/>
                          </a:solidFill>
                          <a:effectLst/>
                          <a:latin typeface="+mn-lt"/>
                        </a:rPr>
                        <a:t>7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7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3744275390"/>
                  </a:ext>
                </a:extLst>
              </a:tr>
              <a:tr h="383703">
                <a:tc>
                  <a:txBody>
                    <a:bodyPr/>
                    <a:lstStyle/>
                    <a:p>
                      <a:pPr algn="ctr" fontAlgn="b"/>
                      <a:r>
                        <a:rPr lang="en-GB" sz="1100" b="0" i="0" u="none" strike="noStrike" dirty="0">
                          <a:solidFill>
                            <a:srgbClr val="000000"/>
                          </a:solidFill>
                          <a:effectLst/>
                          <a:latin typeface="+mn-lt"/>
                        </a:rPr>
                        <a:t>8 × 1</a:t>
                      </a:r>
                    </a:p>
                  </a:txBody>
                  <a:tcPr marL="9525" marR="9525" marT="9525" marB="0" anchor="ctr"/>
                </a:tc>
                <a:tc>
                  <a:txBody>
                    <a:bodyPr/>
                    <a:lstStyle/>
                    <a:p>
                      <a:pPr algn="ctr" fontAlgn="b"/>
                      <a:r>
                        <a:rPr lang="en-GB" sz="1100" b="0" i="0" u="none" strike="noStrike">
                          <a:solidFill>
                            <a:srgbClr val="000000"/>
                          </a:solidFill>
                          <a:effectLst/>
                          <a:latin typeface="+mn-lt"/>
                        </a:rPr>
                        <a:t>8 × 2</a:t>
                      </a:r>
                    </a:p>
                  </a:txBody>
                  <a:tcPr marL="9525" marR="9525" marT="9525" marB="0" anchor="ctr"/>
                </a:tc>
                <a:tc>
                  <a:txBody>
                    <a:bodyPr/>
                    <a:lstStyle/>
                    <a:p>
                      <a:pPr algn="ctr" rtl="0" fontAlgn="b"/>
                      <a:r>
                        <a:rPr lang="en-GB" sz="1100" b="0" i="0" u="none" strike="noStrike">
                          <a:solidFill>
                            <a:srgbClr val="000000"/>
                          </a:solidFill>
                          <a:effectLst/>
                          <a:latin typeface="+mn-lt"/>
                        </a:rPr>
                        <a:t>8 × 3</a:t>
                      </a:r>
                    </a:p>
                  </a:txBody>
                  <a:tcPr marL="9525" marR="9525" marT="9525" marB="0" anchor="ctr"/>
                </a:tc>
                <a:tc>
                  <a:txBody>
                    <a:bodyPr/>
                    <a:lstStyle/>
                    <a:p>
                      <a:pPr algn="ctr" rtl="0" fontAlgn="b"/>
                      <a:r>
                        <a:rPr lang="en-GB" sz="1100" b="0" i="0" u="none" strike="noStrike">
                          <a:solidFill>
                            <a:srgbClr val="000000"/>
                          </a:solidFill>
                          <a:effectLst/>
                          <a:latin typeface="+mn-lt"/>
                        </a:rPr>
                        <a:t>8 × 4</a:t>
                      </a:r>
                    </a:p>
                  </a:txBody>
                  <a:tcPr marL="9525" marR="9525" marT="9525" marB="0" anchor="ctr"/>
                </a:tc>
                <a:tc>
                  <a:txBody>
                    <a:bodyPr/>
                    <a:lstStyle/>
                    <a:p>
                      <a:pPr algn="ctr" rtl="0" fontAlgn="b"/>
                      <a:r>
                        <a:rPr lang="en-GB" sz="1100" b="0" i="0" u="none" strike="noStrike">
                          <a:solidFill>
                            <a:srgbClr val="000000"/>
                          </a:solidFill>
                          <a:effectLst/>
                          <a:latin typeface="+mn-lt"/>
                        </a:rPr>
                        <a:t>8 × 5</a:t>
                      </a:r>
                    </a:p>
                  </a:txBody>
                  <a:tcPr marL="9525" marR="9525" marT="9525" marB="0" anchor="ctr"/>
                </a:tc>
                <a:tc>
                  <a:txBody>
                    <a:bodyPr/>
                    <a:lstStyle/>
                    <a:p>
                      <a:pPr algn="ctr" rtl="0" fontAlgn="b"/>
                      <a:r>
                        <a:rPr lang="en-GB" sz="1100" b="0" i="0" u="none" strike="noStrike" dirty="0">
                          <a:solidFill>
                            <a:srgbClr val="000000"/>
                          </a:solidFill>
                          <a:effectLst/>
                          <a:latin typeface="+mn-lt"/>
                        </a:rPr>
                        <a:t>8 × 6</a:t>
                      </a:r>
                    </a:p>
                  </a:txBody>
                  <a:tcPr marL="9525" marR="9525" marT="9525" marB="0" anchor="ctr"/>
                </a:tc>
                <a:tc>
                  <a:txBody>
                    <a:bodyPr/>
                    <a:lstStyle/>
                    <a:p>
                      <a:pPr algn="ctr" rtl="0" fontAlgn="b"/>
                      <a:r>
                        <a:rPr lang="en-GB" sz="1100" b="0" i="0" u="none" strike="noStrike" dirty="0">
                          <a:solidFill>
                            <a:srgbClr val="000000"/>
                          </a:solidFill>
                          <a:effectLst/>
                          <a:latin typeface="+mn-lt"/>
                        </a:rPr>
                        <a:t>8 × 7</a:t>
                      </a:r>
                    </a:p>
                  </a:txBody>
                  <a:tcPr marL="9525" marR="9525" marT="9525" marB="0" anchor="ctr"/>
                </a:tc>
                <a:tc>
                  <a:txBody>
                    <a:bodyPr/>
                    <a:lstStyle/>
                    <a:p>
                      <a:pPr algn="ctr" rtl="0" fontAlgn="b"/>
                      <a:r>
                        <a:rPr lang="en-GB" sz="1100" b="0" i="0" u="none" strike="noStrike">
                          <a:solidFill>
                            <a:srgbClr val="000000"/>
                          </a:solidFill>
                          <a:effectLst/>
                          <a:latin typeface="+mn-lt"/>
                        </a:rPr>
                        <a:t>8 × 8</a:t>
                      </a:r>
                    </a:p>
                  </a:txBody>
                  <a:tcPr marL="9525" marR="9525" marT="9525" marB="0" anchor="ctr"/>
                </a:tc>
                <a:tc>
                  <a:txBody>
                    <a:bodyPr/>
                    <a:lstStyle/>
                    <a:p>
                      <a:pPr algn="ctr" rtl="0" fontAlgn="b"/>
                      <a:r>
                        <a:rPr lang="en-GB" sz="1100" b="0" i="0" u="none" strike="noStrike" dirty="0">
                          <a:solidFill>
                            <a:srgbClr val="000000"/>
                          </a:solidFill>
                          <a:effectLst/>
                          <a:latin typeface="+mn-lt"/>
                        </a:rPr>
                        <a:t>8 × 9</a:t>
                      </a:r>
                    </a:p>
                  </a:txBody>
                  <a:tcPr marL="9525" marR="9525" marT="9525" marB="0" anchor="ctr"/>
                </a:tc>
                <a:tc>
                  <a:txBody>
                    <a:bodyPr/>
                    <a:lstStyle/>
                    <a:p>
                      <a:pPr algn="ctr" rtl="0" fontAlgn="b"/>
                      <a:r>
                        <a:rPr lang="en-GB" sz="1100" b="0" i="0" u="none" strike="noStrike" dirty="0">
                          <a:solidFill>
                            <a:srgbClr val="000000"/>
                          </a:solidFill>
                          <a:effectLst/>
                          <a:latin typeface="+mn-lt"/>
                        </a:rPr>
                        <a:t>8 × 10</a:t>
                      </a:r>
                    </a:p>
                  </a:txBody>
                  <a:tcPr marL="9525" marR="9525" marT="9525" marB="0" anchor="ctr"/>
                </a:tc>
                <a:tc>
                  <a:txBody>
                    <a:bodyPr/>
                    <a:lstStyle/>
                    <a:p>
                      <a:pPr algn="ctr" rtl="0" fontAlgn="b"/>
                      <a:r>
                        <a:rPr lang="en-GB" sz="1100" b="0" i="0" u="none" strike="noStrike" dirty="0">
                          <a:solidFill>
                            <a:srgbClr val="000000"/>
                          </a:solidFill>
                          <a:effectLst/>
                          <a:latin typeface="+mn-lt"/>
                        </a:rPr>
                        <a:t>8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8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1020363346"/>
                  </a:ext>
                </a:extLst>
              </a:tr>
              <a:tr h="383703">
                <a:tc>
                  <a:txBody>
                    <a:bodyPr/>
                    <a:lstStyle/>
                    <a:p>
                      <a:pPr algn="ctr" fontAlgn="b"/>
                      <a:r>
                        <a:rPr lang="en-GB" sz="1100" b="0" i="0" u="none" strike="noStrike" dirty="0">
                          <a:solidFill>
                            <a:srgbClr val="000000"/>
                          </a:solidFill>
                          <a:effectLst/>
                          <a:latin typeface="+mn-lt"/>
                        </a:rPr>
                        <a:t>9 × 1</a:t>
                      </a:r>
                    </a:p>
                  </a:txBody>
                  <a:tcPr marL="9525" marR="9525" marT="9525" marB="0" anchor="ctr"/>
                </a:tc>
                <a:tc>
                  <a:txBody>
                    <a:bodyPr/>
                    <a:lstStyle/>
                    <a:p>
                      <a:pPr algn="ctr" fontAlgn="b"/>
                      <a:r>
                        <a:rPr lang="en-GB" sz="1100" b="0" i="0" u="none" strike="noStrike">
                          <a:solidFill>
                            <a:srgbClr val="000000"/>
                          </a:solidFill>
                          <a:effectLst/>
                          <a:latin typeface="+mn-lt"/>
                        </a:rPr>
                        <a:t>9 × 2</a:t>
                      </a:r>
                    </a:p>
                  </a:txBody>
                  <a:tcPr marL="9525" marR="9525" marT="9525" marB="0" anchor="ctr"/>
                </a:tc>
                <a:tc>
                  <a:txBody>
                    <a:bodyPr/>
                    <a:lstStyle/>
                    <a:p>
                      <a:pPr algn="ctr" rtl="0" fontAlgn="b"/>
                      <a:r>
                        <a:rPr lang="en-GB" sz="1100" b="0" i="0" u="none" strike="noStrike">
                          <a:solidFill>
                            <a:srgbClr val="000000"/>
                          </a:solidFill>
                          <a:effectLst/>
                          <a:latin typeface="+mn-lt"/>
                        </a:rPr>
                        <a:t>9 × 3</a:t>
                      </a:r>
                    </a:p>
                  </a:txBody>
                  <a:tcPr marL="9525" marR="9525" marT="9525" marB="0" anchor="ctr"/>
                </a:tc>
                <a:tc>
                  <a:txBody>
                    <a:bodyPr/>
                    <a:lstStyle/>
                    <a:p>
                      <a:pPr algn="ctr" rtl="0" fontAlgn="b"/>
                      <a:r>
                        <a:rPr lang="en-GB" sz="1100" b="0" i="0" u="none" strike="noStrike">
                          <a:solidFill>
                            <a:srgbClr val="000000"/>
                          </a:solidFill>
                          <a:effectLst/>
                          <a:latin typeface="+mn-lt"/>
                        </a:rPr>
                        <a:t>9 × 4</a:t>
                      </a:r>
                    </a:p>
                  </a:txBody>
                  <a:tcPr marL="9525" marR="9525" marT="9525" marB="0" anchor="ctr"/>
                </a:tc>
                <a:tc>
                  <a:txBody>
                    <a:bodyPr/>
                    <a:lstStyle/>
                    <a:p>
                      <a:pPr algn="ctr" rtl="0" fontAlgn="b"/>
                      <a:r>
                        <a:rPr lang="en-GB" sz="1100" b="0" i="0" u="none" strike="noStrike">
                          <a:solidFill>
                            <a:srgbClr val="000000"/>
                          </a:solidFill>
                          <a:effectLst/>
                          <a:latin typeface="+mn-lt"/>
                        </a:rPr>
                        <a:t>9 × 5</a:t>
                      </a:r>
                    </a:p>
                  </a:txBody>
                  <a:tcPr marL="9525" marR="9525" marT="9525" marB="0" anchor="ctr"/>
                </a:tc>
                <a:tc>
                  <a:txBody>
                    <a:bodyPr/>
                    <a:lstStyle/>
                    <a:p>
                      <a:pPr algn="ctr" rtl="0" fontAlgn="b"/>
                      <a:r>
                        <a:rPr lang="en-GB" sz="1100" b="0" i="0" u="none" strike="noStrike">
                          <a:solidFill>
                            <a:srgbClr val="000000"/>
                          </a:solidFill>
                          <a:effectLst/>
                          <a:latin typeface="+mn-lt"/>
                        </a:rPr>
                        <a:t>9 × 6</a:t>
                      </a:r>
                    </a:p>
                  </a:txBody>
                  <a:tcPr marL="9525" marR="9525" marT="9525" marB="0" anchor="ctr"/>
                </a:tc>
                <a:tc>
                  <a:txBody>
                    <a:bodyPr/>
                    <a:lstStyle/>
                    <a:p>
                      <a:pPr algn="ctr" rtl="0" fontAlgn="b"/>
                      <a:r>
                        <a:rPr lang="en-GB" sz="1100" b="0" i="0" u="none" strike="noStrike" dirty="0">
                          <a:solidFill>
                            <a:srgbClr val="000000"/>
                          </a:solidFill>
                          <a:effectLst/>
                          <a:latin typeface="+mn-lt"/>
                        </a:rPr>
                        <a:t>9 × 7</a:t>
                      </a:r>
                    </a:p>
                  </a:txBody>
                  <a:tcPr marL="9525" marR="9525" marT="9525" marB="0" anchor="ctr"/>
                </a:tc>
                <a:tc>
                  <a:txBody>
                    <a:bodyPr/>
                    <a:lstStyle/>
                    <a:p>
                      <a:pPr algn="ctr" rtl="0" fontAlgn="b"/>
                      <a:r>
                        <a:rPr lang="en-GB" sz="1100" b="0" i="0" u="none" strike="noStrike" dirty="0">
                          <a:solidFill>
                            <a:srgbClr val="000000"/>
                          </a:solidFill>
                          <a:effectLst/>
                          <a:latin typeface="+mn-lt"/>
                        </a:rPr>
                        <a:t>9 × 8</a:t>
                      </a:r>
                    </a:p>
                  </a:txBody>
                  <a:tcPr marL="9525" marR="9525" marT="9525" marB="0" anchor="ctr"/>
                </a:tc>
                <a:tc>
                  <a:txBody>
                    <a:bodyPr/>
                    <a:lstStyle/>
                    <a:p>
                      <a:pPr algn="ctr" rtl="0" fontAlgn="b"/>
                      <a:r>
                        <a:rPr lang="en-GB" sz="1100" b="0" i="0" u="none" strike="noStrike" dirty="0">
                          <a:solidFill>
                            <a:srgbClr val="000000"/>
                          </a:solidFill>
                          <a:effectLst/>
                          <a:latin typeface="+mn-lt"/>
                        </a:rPr>
                        <a:t>9 × 9</a:t>
                      </a:r>
                    </a:p>
                  </a:txBody>
                  <a:tcPr marL="9525" marR="9525" marT="9525" marB="0" anchor="ctr"/>
                </a:tc>
                <a:tc>
                  <a:txBody>
                    <a:bodyPr/>
                    <a:lstStyle/>
                    <a:p>
                      <a:pPr algn="ctr" rtl="0" fontAlgn="b"/>
                      <a:r>
                        <a:rPr lang="en-GB" sz="1100" b="0" i="0" u="none" strike="noStrike" dirty="0">
                          <a:solidFill>
                            <a:srgbClr val="000000"/>
                          </a:solidFill>
                          <a:effectLst/>
                          <a:latin typeface="+mn-lt"/>
                        </a:rPr>
                        <a:t>9 × 10</a:t>
                      </a:r>
                    </a:p>
                  </a:txBody>
                  <a:tcPr marL="9525" marR="9525" marT="9525" marB="0" anchor="ctr"/>
                </a:tc>
                <a:tc>
                  <a:txBody>
                    <a:bodyPr/>
                    <a:lstStyle/>
                    <a:p>
                      <a:pPr algn="ctr" rtl="0" fontAlgn="b"/>
                      <a:r>
                        <a:rPr lang="en-GB" sz="1100" b="0" i="0" u="none" strike="noStrike" dirty="0">
                          <a:solidFill>
                            <a:srgbClr val="000000"/>
                          </a:solidFill>
                          <a:effectLst/>
                          <a:latin typeface="+mn-lt"/>
                        </a:rPr>
                        <a:t>9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9 × 12</a:t>
                      </a:r>
                    </a:p>
                  </a:txBody>
                  <a:tcPr anchor="ctr"/>
                </a:tc>
                <a:extLst>
                  <a:ext uri="{0D108BD9-81ED-4DB2-BD59-A6C34878D82A}">
                    <a16:rowId xmlns:a16="http://schemas.microsoft.com/office/drawing/2014/main" val="2164676111"/>
                  </a:ext>
                </a:extLst>
              </a:tr>
              <a:tr h="383703">
                <a:tc>
                  <a:txBody>
                    <a:bodyPr/>
                    <a:lstStyle/>
                    <a:p>
                      <a:pPr algn="ctr" fontAlgn="b"/>
                      <a:r>
                        <a:rPr lang="en-GB" sz="1100" b="0" i="0" u="none" strike="noStrike" dirty="0">
                          <a:solidFill>
                            <a:srgbClr val="000000"/>
                          </a:solidFill>
                          <a:effectLst/>
                          <a:latin typeface="+mn-lt"/>
                        </a:rPr>
                        <a:t>10 × 1</a:t>
                      </a:r>
                    </a:p>
                  </a:txBody>
                  <a:tcPr marL="9525" marR="9525" marT="9525" marB="0" anchor="ctr"/>
                </a:tc>
                <a:tc>
                  <a:txBody>
                    <a:bodyPr/>
                    <a:lstStyle/>
                    <a:p>
                      <a:pPr algn="ctr" fontAlgn="b"/>
                      <a:r>
                        <a:rPr lang="en-GB" sz="1100" b="0" i="0" u="none" strike="noStrike">
                          <a:solidFill>
                            <a:srgbClr val="000000"/>
                          </a:solidFill>
                          <a:effectLst/>
                          <a:latin typeface="+mn-lt"/>
                        </a:rPr>
                        <a:t>10 × 2</a:t>
                      </a:r>
                    </a:p>
                  </a:txBody>
                  <a:tcPr marL="9525" marR="9525" marT="9525" marB="0" anchor="ctr"/>
                </a:tc>
                <a:tc>
                  <a:txBody>
                    <a:bodyPr/>
                    <a:lstStyle/>
                    <a:p>
                      <a:pPr algn="ctr" rtl="0" fontAlgn="b"/>
                      <a:r>
                        <a:rPr lang="en-GB" sz="1100" b="0" i="0" u="none" strike="noStrike">
                          <a:solidFill>
                            <a:srgbClr val="000000"/>
                          </a:solidFill>
                          <a:effectLst/>
                          <a:latin typeface="+mn-lt"/>
                        </a:rPr>
                        <a:t>10 × 3</a:t>
                      </a:r>
                    </a:p>
                  </a:txBody>
                  <a:tcPr marL="9525" marR="9525" marT="9525" marB="0" anchor="ctr"/>
                </a:tc>
                <a:tc>
                  <a:txBody>
                    <a:bodyPr/>
                    <a:lstStyle/>
                    <a:p>
                      <a:pPr algn="ctr" rtl="0" fontAlgn="b"/>
                      <a:r>
                        <a:rPr lang="en-GB" sz="1100" b="0" i="0" u="none" strike="noStrike">
                          <a:solidFill>
                            <a:srgbClr val="000000"/>
                          </a:solidFill>
                          <a:effectLst/>
                          <a:latin typeface="+mn-lt"/>
                        </a:rPr>
                        <a:t>10 × 4</a:t>
                      </a:r>
                    </a:p>
                  </a:txBody>
                  <a:tcPr marL="9525" marR="9525" marT="9525" marB="0" anchor="ctr"/>
                </a:tc>
                <a:tc>
                  <a:txBody>
                    <a:bodyPr/>
                    <a:lstStyle/>
                    <a:p>
                      <a:pPr algn="ctr" rtl="0" fontAlgn="b"/>
                      <a:r>
                        <a:rPr lang="en-GB" sz="1100" b="0" i="0" u="none" strike="noStrike">
                          <a:solidFill>
                            <a:srgbClr val="000000"/>
                          </a:solidFill>
                          <a:effectLst/>
                          <a:latin typeface="+mn-lt"/>
                        </a:rPr>
                        <a:t>10 × 5</a:t>
                      </a:r>
                    </a:p>
                  </a:txBody>
                  <a:tcPr marL="9525" marR="9525" marT="9525" marB="0" anchor="ctr"/>
                </a:tc>
                <a:tc>
                  <a:txBody>
                    <a:bodyPr/>
                    <a:lstStyle/>
                    <a:p>
                      <a:pPr algn="ctr" rtl="0" fontAlgn="b"/>
                      <a:r>
                        <a:rPr lang="en-GB" sz="1100" b="0" i="0" u="none" strike="noStrike">
                          <a:solidFill>
                            <a:srgbClr val="000000"/>
                          </a:solidFill>
                          <a:effectLst/>
                          <a:latin typeface="+mn-lt"/>
                        </a:rPr>
                        <a:t>10 × 6</a:t>
                      </a:r>
                    </a:p>
                  </a:txBody>
                  <a:tcPr marL="9525" marR="9525" marT="9525" marB="0" anchor="ctr"/>
                </a:tc>
                <a:tc>
                  <a:txBody>
                    <a:bodyPr/>
                    <a:lstStyle/>
                    <a:p>
                      <a:pPr algn="ctr" rtl="0" fontAlgn="b"/>
                      <a:r>
                        <a:rPr lang="en-GB" sz="1100" b="0" i="0" u="none" strike="noStrike">
                          <a:solidFill>
                            <a:srgbClr val="000000"/>
                          </a:solidFill>
                          <a:effectLst/>
                          <a:latin typeface="+mn-lt"/>
                        </a:rPr>
                        <a:t>10 × 7</a:t>
                      </a:r>
                    </a:p>
                  </a:txBody>
                  <a:tcPr marL="9525" marR="9525" marT="9525" marB="0" anchor="ctr"/>
                </a:tc>
                <a:tc>
                  <a:txBody>
                    <a:bodyPr/>
                    <a:lstStyle/>
                    <a:p>
                      <a:pPr algn="ctr" rtl="0" fontAlgn="b"/>
                      <a:r>
                        <a:rPr lang="en-GB" sz="1100" b="0" i="0" u="none" strike="noStrike">
                          <a:solidFill>
                            <a:srgbClr val="000000"/>
                          </a:solidFill>
                          <a:effectLst/>
                          <a:latin typeface="+mn-lt"/>
                        </a:rPr>
                        <a:t>10 × 8</a:t>
                      </a:r>
                    </a:p>
                  </a:txBody>
                  <a:tcPr marL="9525" marR="9525" marT="9525" marB="0" anchor="ctr"/>
                </a:tc>
                <a:tc>
                  <a:txBody>
                    <a:bodyPr/>
                    <a:lstStyle/>
                    <a:p>
                      <a:pPr algn="ctr" rtl="0" fontAlgn="b"/>
                      <a:r>
                        <a:rPr lang="en-GB" sz="1100" b="0" i="0" u="none" strike="noStrike">
                          <a:solidFill>
                            <a:srgbClr val="000000"/>
                          </a:solidFill>
                          <a:effectLst/>
                          <a:latin typeface="+mn-lt"/>
                        </a:rPr>
                        <a:t>10 × 9</a:t>
                      </a:r>
                    </a:p>
                  </a:txBody>
                  <a:tcPr marL="9525" marR="9525" marT="9525" marB="0" anchor="ctr"/>
                </a:tc>
                <a:tc>
                  <a:txBody>
                    <a:bodyPr/>
                    <a:lstStyle/>
                    <a:p>
                      <a:pPr algn="ctr" rtl="0" fontAlgn="b"/>
                      <a:r>
                        <a:rPr lang="en-GB" sz="1100" b="0" i="0" u="none" strike="noStrike" dirty="0">
                          <a:solidFill>
                            <a:srgbClr val="000000"/>
                          </a:solidFill>
                          <a:effectLst/>
                          <a:latin typeface="+mn-lt"/>
                        </a:rPr>
                        <a:t>10 × 10</a:t>
                      </a:r>
                    </a:p>
                  </a:txBody>
                  <a:tcPr marL="9525" marR="9525" marT="9525" marB="0" anchor="ctr"/>
                </a:tc>
                <a:tc>
                  <a:txBody>
                    <a:bodyPr/>
                    <a:lstStyle/>
                    <a:p>
                      <a:pPr algn="ctr" rtl="0" fontAlgn="b"/>
                      <a:r>
                        <a:rPr lang="en-GB" sz="1100" b="0" i="0" u="none" strike="noStrike" dirty="0">
                          <a:solidFill>
                            <a:srgbClr val="000000"/>
                          </a:solidFill>
                          <a:effectLst/>
                          <a:latin typeface="+mn-lt"/>
                        </a:rPr>
                        <a:t>10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10 × 12</a:t>
                      </a:r>
                    </a:p>
                  </a:txBody>
                  <a:tcPr anchor="ctr"/>
                </a:tc>
                <a:extLst>
                  <a:ext uri="{0D108BD9-81ED-4DB2-BD59-A6C34878D82A}">
                    <a16:rowId xmlns:a16="http://schemas.microsoft.com/office/drawing/2014/main" val="3035558812"/>
                  </a:ext>
                </a:extLst>
              </a:tr>
              <a:tr h="383703">
                <a:tc>
                  <a:txBody>
                    <a:bodyPr/>
                    <a:lstStyle/>
                    <a:p>
                      <a:pPr algn="ctr" fontAlgn="b"/>
                      <a:r>
                        <a:rPr lang="en-GB" sz="1100" b="0" i="0" u="none" strike="noStrike" dirty="0">
                          <a:solidFill>
                            <a:srgbClr val="000000"/>
                          </a:solidFill>
                          <a:effectLst/>
                          <a:latin typeface="+mn-lt"/>
                        </a:rPr>
                        <a:t>11 × 1</a:t>
                      </a:r>
                    </a:p>
                  </a:txBody>
                  <a:tcPr marL="9525" marR="9525" marT="9525" marB="0" anchor="ctr"/>
                </a:tc>
                <a:tc>
                  <a:txBody>
                    <a:bodyPr/>
                    <a:lstStyle/>
                    <a:p>
                      <a:pPr algn="ctr" fontAlgn="b"/>
                      <a:r>
                        <a:rPr lang="en-GB" sz="1100" b="0" i="0" u="none" strike="noStrike">
                          <a:solidFill>
                            <a:srgbClr val="000000"/>
                          </a:solidFill>
                          <a:effectLst/>
                          <a:latin typeface="+mn-lt"/>
                        </a:rPr>
                        <a:t>11 × 2</a:t>
                      </a:r>
                    </a:p>
                  </a:txBody>
                  <a:tcPr marL="9525" marR="9525" marT="9525" marB="0" anchor="ctr"/>
                </a:tc>
                <a:tc>
                  <a:txBody>
                    <a:bodyPr/>
                    <a:lstStyle/>
                    <a:p>
                      <a:pPr algn="ctr" rtl="0" fontAlgn="b"/>
                      <a:r>
                        <a:rPr lang="en-GB" sz="1100" b="0" i="0" u="none" strike="noStrike">
                          <a:solidFill>
                            <a:srgbClr val="000000"/>
                          </a:solidFill>
                          <a:effectLst/>
                          <a:latin typeface="+mn-lt"/>
                        </a:rPr>
                        <a:t>11 × 3</a:t>
                      </a:r>
                    </a:p>
                  </a:txBody>
                  <a:tcPr marL="9525" marR="9525" marT="9525" marB="0" anchor="ctr"/>
                </a:tc>
                <a:tc>
                  <a:txBody>
                    <a:bodyPr/>
                    <a:lstStyle/>
                    <a:p>
                      <a:pPr algn="ctr" rtl="0" fontAlgn="b"/>
                      <a:r>
                        <a:rPr lang="en-GB" sz="1100" b="0" i="0" u="none" strike="noStrike">
                          <a:solidFill>
                            <a:srgbClr val="000000"/>
                          </a:solidFill>
                          <a:effectLst/>
                          <a:latin typeface="+mn-lt"/>
                        </a:rPr>
                        <a:t>11 × 4</a:t>
                      </a:r>
                    </a:p>
                  </a:txBody>
                  <a:tcPr marL="9525" marR="9525" marT="9525" marB="0" anchor="ctr"/>
                </a:tc>
                <a:tc>
                  <a:txBody>
                    <a:bodyPr/>
                    <a:lstStyle/>
                    <a:p>
                      <a:pPr algn="ctr" rtl="0" fontAlgn="b"/>
                      <a:r>
                        <a:rPr lang="en-GB" sz="1100" b="0" i="0" u="none" strike="noStrike">
                          <a:solidFill>
                            <a:srgbClr val="000000"/>
                          </a:solidFill>
                          <a:effectLst/>
                          <a:latin typeface="+mn-lt"/>
                        </a:rPr>
                        <a:t>11 × 5</a:t>
                      </a:r>
                    </a:p>
                  </a:txBody>
                  <a:tcPr marL="9525" marR="9525" marT="9525" marB="0" anchor="ctr"/>
                </a:tc>
                <a:tc>
                  <a:txBody>
                    <a:bodyPr/>
                    <a:lstStyle/>
                    <a:p>
                      <a:pPr algn="ctr" rtl="0" fontAlgn="b"/>
                      <a:r>
                        <a:rPr lang="en-GB" sz="1100" b="0" i="0" u="none" strike="noStrike">
                          <a:solidFill>
                            <a:srgbClr val="000000"/>
                          </a:solidFill>
                          <a:effectLst/>
                          <a:latin typeface="+mn-lt"/>
                        </a:rPr>
                        <a:t>11 × 6</a:t>
                      </a:r>
                    </a:p>
                  </a:txBody>
                  <a:tcPr marL="9525" marR="9525" marT="9525" marB="0" anchor="ctr"/>
                </a:tc>
                <a:tc>
                  <a:txBody>
                    <a:bodyPr/>
                    <a:lstStyle/>
                    <a:p>
                      <a:pPr algn="ctr" rtl="0" fontAlgn="b"/>
                      <a:r>
                        <a:rPr lang="en-GB" sz="1100" b="0" i="0" u="none" strike="noStrike">
                          <a:solidFill>
                            <a:srgbClr val="000000"/>
                          </a:solidFill>
                          <a:effectLst/>
                          <a:latin typeface="+mn-lt"/>
                        </a:rPr>
                        <a:t>11 × 7</a:t>
                      </a:r>
                    </a:p>
                  </a:txBody>
                  <a:tcPr marL="9525" marR="9525" marT="9525" marB="0" anchor="ctr"/>
                </a:tc>
                <a:tc>
                  <a:txBody>
                    <a:bodyPr/>
                    <a:lstStyle/>
                    <a:p>
                      <a:pPr algn="ctr" rtl="0" fontAlgn="b"/>
                      <a:r>
                        <a:rPr lang="en-GB" sz="1100" b="0" i="0" u="none" strike="noStrike">
                          <a:solidFill>
                            <a:srgbClr val="000000"/>
                          </a:solidFill>
                          <a:effectLst/>
                          <a:latin typeface="+mn-lt"/>
                        </a:rPr>
                        <a:t>11 × 8</a:t>
                      </a:r>
                    </a:p>
                  </a:txBody>
                  <a:tcPr marL="9525" marR="9525" marT="9525" marB="0" anchor="ctr"/>
                </a:tc>
                <a:tc>
                  <a:txBody>
                    <a:bodyPr/>
                    <a:lstStyle/>
                    <a:p>
                      <a:pPr algn="ctr" rtl="0" fontAlgn="b"/>
                      <a:r>
                        <a:rPr lang="en-GB" sz="1100" b="0" i="0" u="none" strike="noStrike">
                          <a:solidFill>
                            <a:srgbClr val="000000"/>
                          </a:solidFill>
                          <a:effectLst/>
                          <a:latin typeface="+mn-lt"/>
                        </a:rPr>
                        <a:t>11 × 9</a:t>
                      </a:r>
                    </a:p>
                  </a:txBody>
                  <a:tcPr marL="9525" marR="9525" marT="9525" marB="0" anchor="ctr"/>
                </a:tc>
                <a:tc>
                  <a:txBody>
                    <a:bodyPr/>
                    <a:lstStyle/>
                    <a:p>
                      <a:pPr algn="ctr" rtl="0" fontAlgn="b"/>
                      <a:r>
                        <a:rPr lang="en-GB" sz="1100" b="0" i="0" u="none" strike="noStrike" dirty="0">
                          <a:solidFill>
                            <a:srgbClr val="000000"/>
                          </a:solidFill>
                          <a:effectLst/>
                          <a:latin typeface="+mn-lt"/>
                        </a:rPr>
                        <a:t>11 × 10</a:t>
                      </a:r>
                    </a:p>
                  </a:txBody>
                  <a:tcPr marL="9525" marR="9525" marT="9525" marB="0" anchor="ctr"/>
                </a:tc>
                <a:tc>
                  <a:txBody>
                    <a:bodyPr/>
                    <a:lstStyle/>
                    <a:p>
                      <a:pPr algn="ctr" rtl="0" fontAlgn="b"/>
                      <a:r>
                        <a:rPr lang="en-GB" sz="1100" b="0" i="0" u="none" strike="noStrike" dirty="0">
                          <a:solidFill>
                            <a:srgbClr val="000000"/>
                          </a:solidFill>
                          <a:effectLst/>
                          <a:latin typeface="+mn-lt"/>
                        </a:rPr>
                        <a:t>11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11 × 12</a:t>
                      </a:r>
                    </a:p>
                  </a:txBody>
                  <a:tcPr anchor="ctr"/>
                </a:tc>
                <a:extLst>
                  <a:ext uri="{0D108BD9-81ED-4DB2-BD59-A6C34878D82A}">
                    <a16:rowId xmlns:a16="http://schemas.microsoft.com/office/drawing/2014/main" val="3738397482"/>
                  </a:ext>
                </a:extLst>
              </a:tr>
              <a:tr h="383703">
                <a:tc>
                  <a:txBody>
                    <a:bodyPr/>
                    <a:lstStyle/>
                    <a:p>
                      <a:pPr algn="ctr" fontAlgn="b"/>
                      <a:r>
                        <a:rPr lang="en-GB" sz="1100" b="0" i="0" u="none" strike="noStrike" dirty="0">
                          <a:solidFill>
                            <a:srgbClr val="000000"/>
                          </a:solidFill>
                          <a:effectLst/>
                          <a:latin typeface="+mn-lt"/>
                        </a:rPr>
                        <a:t>12 × 1</a:t>
                      </a:r>
                    </a:p>
                  </a:txBody>
                  <a:tcPr marL="9525" marR="9525" marT="9525" marB="0" anchor="ctr"/>
                </a:tc>
                <a:tc>
                  <a:txBody>
                    <a:bodyPr/>
                    <a:lstStyle/>
                    <a:p>
                      <a:pPr algn="ctr" fontAlgn="b"/>
                      <a:r>
                        <a:rPr lang="en-GB" sz="1100" b="0" i="0" u="none" strike="noStrike" dirty="0">
                          <a:solidFill>
                            <a:srgbClr val="000000"/>
                          </a:solidFill>
                          <a:effectLst/>
                          <a:latin typeface="+mn-lt"/>
                        </a:rPr>
                        <a:t>12 × 2</a:t>
                      </a:r>
                    </a:p>
                  </a:txBody>
                  <a:tcPr marL="9525" marR="9525" marT="9525" marB="0" anchor="ctr"/>
                </a:tc>
                <a:tc>
                  <a:txBody>
                    <a:bodyPr/>
                    <a:lstStyle/>
                    <a:p>
                      <a:pPr algn="ctr" rtl="0" fontAlgn="b"/>
                      <a:r>
                        <a:rPr lang="en-GB" sz="1100" b="0" i="0" u="none" strike="noStrike" dirty="0">
                          <a:solidFill>
                            <a:srgbClr val="000000"/>
                          </a:solidFill>
                          <a:effectLst/>
                          <a:latin typeface="+mn-lt"/>
                        </a:rPr>
                        <a:t>12 × 3</a:t>
                      </a:r>
                    </a:p>
                  </a:txBody>
                  <a:tcPr marL="9525" marR="9525" marT="9525" marB="0" anchor="ctr"/>
                </a:tc>
                <a:tc>
                  <a:txBody>
                    <a:bodyPr/>
                    <a:lstStyle/>
                    <a:p>
                      <a:pPr algn="ctr" rtl="0" fontAlgn="b"/>
                      <a:r>
                        <a:rPr lang="en-GB" sz="1100" b="0" i="0" u="none" strike="noStrike" dirty="0">
                          <a:solidFill>
                            <a:srgbClr val="000000"/>
                          </a:solidFill>
                          <a:effectLst/>
                          <a:latin typeface="+mn-lt"/>
                        </a:rPr>
                        <a:t>12 × 4</a:t>
                      </a:r>
                    </a:p>
                  </a:txBody>
                  <a:tcPr marL="9525" marR="9525" marT="9525" marB="0" anchor="ctr"/>
                </a:tc>
                <a:tc>
                  <a:txBody>
                    <a:bodyPr/>
                    <a:lstStyle/>
                    <a:p>
                      <a:pPr algn="ctr" rtl="0" fontAlgn="b"/>
                      <a:r>
                        <a:rPr lang="en-GB" sz="1100" b="0" i="0" u="none" strike="noStrike" dirty="0">
                          <a:solidFill>
                            <a:srgbClr val="000000"/>
                          </a:solidFill>
                          <a:effectLst/>
                          <a:latin typeface="+mn-lt"/>
                        </a:rPr>
                        <a:t>12 × 5</a:t>
                      </a:r>
                    </a:p>
                  </a:txBody>
                  <a:tcPr marL="9525" marR="9525" marT="9525" marB="0" anchor="ctr"/>
                </a:tc>
                <a:tc>
                  <a:txBody>
                    <a:bodyPr/>
                    <a:lstStyle/>
                    <a:p>
                      <a:pPr algn="ctr" rtl="0" fontAlgn="b"/>
                      <a:r>
                        <a:rPr lang="en-GB" sz="1100" b="0" i="0" u="none" strike="noStrike" dirty="0">
                          <a:solidFill>
                            <a:srgbClr val="000000"/>
                          </a:solidFill>
                          <a:effectLst/>
                          <a:latin typeface="+mn-lt"/>
                        </a:rPr>
                        <a:t>12 × 6</a:t>
                      </a:r>
                    </a:p>
                  </a:txBody>
                  <a:tcPr marL="9525" marR="9525" marT="9525" marB="0" anchor="ctr"/>
                </a:tc>
                <a:tc>
                  <a:txBody>
                    <a:bodyPr/>
                    <a:lstStyle/>
                    <a:p>
                      <a:pPr algn="ctr" rtl="0" fontAlgn="b"/>
                      <a:r>
                        <a:rPr lang="en-GB" sz="1100" b="0" i="0" u="none" strike="noStrike" dirty="0">
                          <a:solidFill>
                            <a:srgbClr val="000000"/>
                          </a:solidFill>
                          <a:effectLst/>
                          <a:latin typeface="+mn-lt"/>
                        </a:rPr>
                        <a:t>12 × 7</a:t>
                      </a:r>
                    </a:p>
                  </a:txBody>
                  <a:tcPr marL="9525" marR="9525" marT="9525" marB="0" anchor="ctr"/>
                </a:tc>
                <a:tc>
                  <a:txBody>
                    <a:bodyPr/>
                    <a:lstStyle/>
                    <a:p>
                      <a:pPr algn="ctr" rtl="0" fontAlgn="b"/>
                      <a:r>
                        <a:rPr lang="en-GB" sz="1100" b="0" i="0" u="none" strike="noStrike" dirty="0">
                          <a:solidFill>
                            <a:srgbClr val="000000"/>
                          </a:solidFill>
                          <a:effectLst/>
                          <a:latin typeface="+mn-lt"/>
                        </a:rPr>
                        <a:t>12 × 8</a:t>
                      </a:r>
                    </a:p>
                  </a:txBody>
                  <a:tcPr marL="9525" marR="9525" marT="9525" marB="0" anchor="ctr"/>
                </a:tc>
                <a:tc>
                  <a:txBody>
                    <a:bodyPr/>
                    <a:lstStyle/>
                    <a:p>
                      <a:pPr algn="ctr" rtl="0" fontAlgn="b"/>
                      <a:r>
                        <a:rPr lang="en-GB" sz="1100" b="0" i="0" u="none" strike="noStrike" dirty="0">
                          <a:solidFill>
                            <a:srgbClr val="000000"/>
                          </a:solidFill>
                          <a:effectLst/>
                          <a:latin typeface="+mn-lt"/>
                        </a:rPr>
                        <a:t>12 × 9</a:t>
                      </a:r>
                    </a:p>
                  </a:txBody>
                  <a:tcPr marL="9525" marR="9525" marT="9525" marB="0" anchor="ctr"/>
                </a:tc>
                <a:tc>
                  <a:txBody>
                    <a:bodyPr/>
                    <a:lstStyle/>
                    <a:p>
                      <a:pPr algn="ctr" rtl="0" fontAlgn="b"/>
                      <a:r>
                        <a:rPr lang="en-GB" sz="1100" b="0" i="0" u="none" strike="noStrike" dirty="0">
                          <a:solidFill>
                            <a:srgbClr val="000000"/>
                          </a:solidFill>
                          <a:effectLst/>
                          <a:latin typeface="+mn-lt"/>
                        </a:rPr>
                        <a:t>12 × 10</a:t>
                      </a:r>
                    </a:p>
                  </a:txBody>
                  <a:tcPr marL="9525" marR="9525" marT="9525" marB="0" anchor="ctr"/>
                </a:tc>
                <a:tc>
                  <a:txBody>
                    <a:bodyPr/>
                    <a:lstStyle/>
                    <a:p>
                      <a:pPr algn="ctr" rtl="0" fontAlgn="b"/>
                      <a:r>
                        <a:rPr lang="en-GB" sz="1100" b="0" i="0" u="none" strike="noStrike" dirty="0">
                          <a:solidFill>
                            <a:srgbClr val="000000"/>
                          </a:solidFill>
                          <a:effectLst/>
                          <a:latin typeface="+mn-lt"/>
                        </a:rPr>
                        <a:t>12 × 11</a:t>
                      </a:r>
                    </a:p>
                  </a:txBody>
                  <a:tcPr marL="9525" marR="9525" marT="9525" marB="0" anchor="ctr"/>
                </a:tc>
                <a:tc>
                  <a:txBody>
                    <a:bodyPr/>
                    <a:lstStyle/>
                    <a:p>
                      <a:pPr algn="ctr"/>
                      <a:r>
                        <a:rPr lang="en-GB" sz="1100" kern="300" spc="0" baseline="0" dirty="0">
                          <a:latin typeface="+mn-lt"/>
                        </a:rPr>
                        <a:t>12 × 12</a:t>
                      </a:r>
                    </a:p>
                  </a:txBody>
                  <a:tcPr marL="36000" marR="36000" anchor="ctr"/>
                </a:tc>
                <a:extLst>
                  <a:ext uri="{0D108BD9-81ED-4DB2-BD59-A6C34878D82A}">
                    <a16:rowId xmlns:a16="http://schemas.microsoft.com/office/drawing/2014/main" val="1404610346"/>
                  </a:ext>
                </a:extLst>
              </a:tr>
            </a:tbl>
          </a:graphicData>
        </a:graphic>
      </p:graphicFrame>
      <p:sp>
        <p:nvSpPr>
          <p:cNvPr id="9" name="Content Placeholder 2">
            <a:extLst>
              <a:ext uri="{FF2B5EF4-FFF2-40B4-BE49-F238E27FC236}">
                <a16:creationId xmlns:a16="http://schemas.microsoft.com/office/drawing/2014/main" id="{A5144CD9-F668-496A-87D7-E134B08DE8BD}"/>
              </a:ext>
            </a:extLst>
          </p:cNvPr>
          <p:cNvSpPr txBox="1">
            <a:spLocks/>
          </p:cNvSpPr>
          <p:nvPr/>
        </p:nvSpPr>
        <p:spPr>
          <a:xfrm>
            <a:off x="8082644" y="1208538"/>
            <a:ext cx="3499757" cy="469047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This grid shows the 144 multiplication facts which occur in the Year 4 multiplication check.</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each row? Each column? </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happens to the product when we go down a row? Across a column?</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spot any rows/columns the same?</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row/column do you find easiest?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182274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337305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37945"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79919"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418241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56342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37945"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79919"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324959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283177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760015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110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9657070" y="2496456"/>
            <a:ext cx="1716688"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a:t>
            </a:r>
          </a:p>
        </p:txBody>
      </p:sp>
    </p:spTree>
    <p:extLst>
      <p:ext uri="{BB962C8B-B14F-4D97-AF65-F5344CB8AC3E}">
        <p14:creationId xmlns:p14="http://schemas.microsoft.com/office/powerpoint/2010/main" val="279791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17799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37945"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79919"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25417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32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4084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37945"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79919"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350600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graphicFrame>
        <p:nvGraphicFramePr>
          <p:cNvPr id="3" name="Table 3">
            <a:extLst>
              <a:ext uri="{FF2B5EF4-FFF2-40B4-BE49-F238E27FC236}">
                <a16:creationId xmlns:a16="http://schemas.microsoft.com/office/drawing/2014/main" id="{E45FB605-35E4-4502-AF76-B226ECE694CC}"/>
              </a:ext>
            </a:extLst>
          </p:cNvPr>
          <p:cNvGraphicFramePr>
            <a:graphicFrameLocks noGrp="1"/>
          </p:cNvGraphicFramePr>
          <p:nvPr/>
        </p:nvGraphicFramePr>
        <p:xfrm>
          <a:off x="623888" y="1208538"/>
          <a:ext cx="7458756" cy="4604436"/>
        </p:xfrm>
        <a:graphic>
          <a:graphicData uri="http://schemas.openxmlformats.org/drawingml/2006/table">
            <a:tbl>
              <a:tblPr bandRow="1">
                <a:tableStyleId>{5940675A-B579-460E-94D1-54222C63F5DA}</a:tableStyleId>
              </a:tblPr>
              <a:tblGrid>
                <a:gridCol w="621563">
                  <a:extLst>
                    <a:ext uri="{9D8B030D-6E8A-4147-A177-3AD203B41FA5}">
                      <a16:colId xmlns:a16="http://schemas.microsoft.com/office/drawing/2014/main" val="4110954708"/>
                    </a:ext>
                  </a:extLst>
                </a:gridCol>
                <a:gridCol w="621563">
                  <a:extLst>
                    <a:ext uri="{9D8B030D-6E8A-4147-A177-3AD203B41FA5}">
                      <a16:colId xmlns:a16="http://schemas.microsoft.com/office/drawing/2014/main" val="2039580842"/>
                    </a:ext>
                  </a:extLst>
                </a:gridCol>
                <a:gridCol w="621563">
                  <a:extLst>
                    <a:ext uri="{9D8B030D-6E8A-4147-A177-3AD203B41FA5}">
                      <a16:colId xmlns:a16="http://schemas.microsoft.com/office/drawing/2014/main" val="450258776"/>
                    </a:ext>
                  </a:extLst>
                </a:gridCol>
                <a:gridCol w="621563">
                  <a:extLst>
                    <a:ext uri="{9D8B030D-6E8A-4147-A177-3AD203B41FA5}">
                      <a16:colId xmlns:a16="http://schemas.microsoft.com/office/drawing/2014/main" val="2862128579"/>
                    </a:ext>
                  </a:extLst>
                </a:gridCol>
                <a:gridCol w="621563">
                  <a:extLst>
                    <a:ext uri="{9D8B030D-6E8A-4147-A177-3AD203B41FA5}">
                      <a16:colId xmlns:a16="http://schemas.microsoft.com/office/drawing/2014/main" val="2690922479"/>
                    </a:ext>
                  </a:extLst>
                </a:gridCol>
                <a:gridCol w="621563">
                  <a:extLst>
                    <a:ext uri="{9D8B030D-6E8A-4147-A177-3AD203B41FA5}">
                      <a16:colId xmlns:a16="http://schemas.microsoft.com/office/drawing/2014/main" val="762931824"/>
                    </a:ext>
                  </a:extLst>
                </a:gridCol>
                <a:gridCol w="621563">
                  <a:extLst>
                    <a:ext uri="{9D8B030D-6E8A-4147-A177-3AD203B41FA5}">
                      <a16:colId xmlns:a16="http://schemas.microsoft.com/office/drawing/2014/main" val="1508600720"/>
                    </a:ext>
                  </a:extLst>
                </a:gridCol>
                <a:gridCol w="621563">
                  <a:extLst>
                    <a:ext uri="{9D8B030D-6E8A-4147-A177-3AD203B41FA5}">
                      <a16:colId xmlns:a16="http://schemas.microsoft.com/office/drawing/2014/main" val="558360389"/>
                    </a:ext>
                  </a:extLst>
                </a:gridCol>
                <a:gridCol w="621563">
                  <a:extLst>
                    <a:ext uri="{9D8B030D-6E8A-4147-A177-3AD203B41FA5}">
                      <a16:colId xmlns:a16="http://schemas.microsoft.com/office/drawing/2014/main" val="1786318079"/>
                    </a:ext>
                  </a:extLst>
                </a:gridCol>
                <a:gridCol w="621563">
                  <a:extLst>
                    <a:ext uri="{9D8B030D-6E8A-4147-A177-3AD203B41FA5}">
                      <a16:colId xmlns:a16="http://schemas.microsoft.com/office/drawing/2014/main" val="820104786"/>
                    </a:ext>
                  </a:extLst>
                </a:gridCol>
                <a:gridCol w="621563">
                  <a:extLst>
                    <a:ext uri="{9D8B030D-6E8A-4147-A177-3AD203B41FA5}">
                      <a16:colId xmlns:a16="http://schemas.microsoft.com/office/drawing/2014/main" val="614318771"/>
                    </a:ext>
                  </a:extLst>
                </a:gridCol>
                <a:gridCol w="621563">
                  <a:extLst>
                    <a:ext uri="{9D8B030D-6E8A-4147-A177-3AD203B41FA5}">
                      <a16:colId xmlns:a16="http://schemas.microsoft.com/office/drawing/2014/main" val="4156768448"/>
                    </a:ext>
                  </a:extLst>
                </a:gridCol>
              </a:tblGrid>
              <a:tr h="383703">
                <a:tc>
                  <a:txBody>
                    <a:bodyPr/>
                    <a:lstStyle/>
                    <a:p>
                      <a:pPr algn="ctr"/>
                      <a:r>
                        <a:rPr lang="en-GB" sz="1100" dirty="0">
                          <a:latin typeface="+mn-lt"/>
                        </a:rPr>
                        <a:t>1 × 1</a:t>
                      </a:r>
                    </a:p>
                  </a:txBody>
                  <a:tcPr anchor="ctr"/>
                </a:tc>
                <a:tc>
                  <a:txBody>
                    <a:bodyPr/>
                    <a:lstStyle/>
                    <a:p>
                      <a:pPr algn="ctr" fontAlgn="b"/>
                      <a:r>
                        <a:rPr lang="en-GB" sz="1100" b="0" i="0" u="none" strike="noStrike" dirty="0">
                          <a:solidFill>
                            <a:srgbClr val="000000"/>
                          </a:solidFill>
                          <a:effectLst/>
                          <a:latin typeface="+mn-lt"/>
                        </a:rPr>
                        <a:t>1 × 2</a:t>
                      </a:r>
                    </a:p>
                  </a:txBody>
                  <a:tcPr marL="9525" marR="9525" marT="9525" marB="0" anchor="ctr">
                    <a:solidFill>
                      <a:schemeClr val="accent2"/>
                    </a:solidFill>
                  </a:tcPr>
                </a:tc>
                <a:tc>
                  <a:txBody>
                    <a:bodyPr/>
                    <a:lstStyle/>
                    <a:p>
                      <a:pPr algn="ctr" rtl="0" fontAlgn="ctr"/>
                      <a:r>
                        <a:rPr lang="en-GB" sz="1100" b="0" i="0" u="none" strike="noStrike" dirty="0">
                          <a:solidFill>
                            <a:srgbClr val="000000"/>
                          </a:solidFill>
                          <a:effectLst/>
                          <a:latin typeface="+mn-lt"/>
                        </a:rPr>
                        <a:t>1 × 3</a:t>
                      </a:r>
                    </a:p>
                  </a:txBody>
                  <a:tcPr marL="9525" marR="9525" marT="9525" marB="0" anchor="ctr"/>
                </a:tc>
                <a:tc>
                  <a:txBody>
                    <a:bodyPr/>
                    <a:lstStyle/>
                    <a:p>
                      <a:pPr algn="ctr" rtl="0" fontAlgn="ctr"/>
                      <a:r>
                        <a:rPr lang="en-GB" sz="1100" b="0" i="0" u="none" strike="noStrike" dirty="0">
                          <a:solidFill>
                            <a:srgbClr val="000000"/>
                          </a:solidFill>
                          <a:effectLst/>
                          <a:latin typeface="+mn-lt"/>
                        </a:rPr>
                        <a:t>1 × 4</a:t>
                      </a:r>
                    </a:p>
                  </a:txBody>
                  <a:tcPr marL="9525" marR="9525" marT="9525" marB="0" anchor="ctr">
                    <a:solidFill>
                      <a:schemeClr val="accent2"/>
                    </a:solidFill>
                  </a:tcPr>
                </a:tc>
                <a:tc>
                  <a:txBody>
                    <a:bodyPr/>
                    <a:lstStyle/>
                    <a:p>
                      <a:pPr algn="ctr" rtl="0" fontAlgn="ctr"/>
                      <a:r>
                        <a:rPr lang="en-GB" sz="1100" b="0" i="0" u="none" strike="noStrike" dirty="0">
                          <a:solidFill>
                            <a:srgbClr val="000000"/>
                          </a:solidFill>
                          <a:effectLst/>
                          <a:latin typeface="+mn-lt"/>
                        </a:rPr>
                        <a:t>1 × 5</a:t>
                      </a:r>
                    </a:p>
                  </a:txBody>
                  <a:tcPr marL="9525" marR="9525" marT="9525" marB="0" anchor="ctr">
                    <a:solidFill>
                      <a:schemeClr val="accent2"/>
                    </a:solidFill>
                  </a:tcPr>
                </a:tc>
                <a:tc>
                  <a:txBody>
                    <a:bodyPr/>
                    <a:lstStyle/>
                    <a:p>
                      <a:pPr algn="ctr" rtl="0" fontAlgn="ctr"/>
                      <a:r>
                        <a:rPr lang="en-GB" sz="1100" b="0" i="0" u="none" strike="noStrike" dirty="0">
                          <a:solidFill>
                            <a:srgbClr val="000000"/>
                          </a:solidFill>
                          <a:effectLst/>
                          <a:latin typeface="+mn-lt"/>
                        </a:rPr>
                        <a:t>1 × 6</a:t>
                      </a:r>
                    </a:p>
                  </a:txBody>
                  <a:tcPr marL="9525" marR="9525" marT="9525" marB="0" anchor="ctr"/>
                </a:tc>
                <a:tc>
                  <a:txBody>
                    <a:bodyPr/>
                    <a:lstStyle/>
                    <a:p>
                      <a:pPr algn="ctr" rtl="0" fontAlgn="ctr"/>
                      <a:r>
                        <a:rPr lang="en-GB" sz="1100" b="0" i="0" u="none" strike="noStrike" dirty="0">
                          <a:solidFill>
                            <a:srgbClr val="000000"/>
                          </a:solidFill>
                          <a:effectLst/>
                          <a:latin typeface="+mn-lt"/>
                        </a:rPr>
                        <a:t>1 × 7</a:t>
                      </a:r>
                    </a:p>
                  </a:txBody>
                  <a:tcPr marL="9525" marR="9525" marT="9525" marB="0" anchor="ctr"/>
                </a:tc>
                <a:tc>
                  <a:txBody>
                    <a:bodyPr/>
                    <a:lstStyle/>
                    <a:p>
                      <a:pPr algn="ctr" rtl="0" fontAlgn="ctr"/>
                      <a:r>
                        <a:rPr lang="en-GB" sz="1100" b="0" i="0" u="none" strike="noStrike" dirty="0">
                          <a:solidFill>
                            <a:srgbClr val="000000"/>
                          </a:solidFill>
                          <a:effectLst/>
                          <a:latin typeface="+mn-lt"/>
                        </a:rPr>
                        <a:t>1 × 8</a:t>
                      </a:r>
                    </a:p>
                  </a:txBody>
                  <a:tcPr marL="9525" marR="9525" marT="9525" marB="0" anchor="ctr">
                    <a:solidFill>
                      <a:schemeClr val="accent2"/>
                    </a:solidFill>
                  </a:tcPr>
                </a:tc>
                <a:tc>
                  <a:txBody>
                    <a:bodyPr/>
                    <a:lstStyle/>
                    <a:p>
                      <a:pPr algn="ctr" rtl="0" fontAlgn="ctr"/>
                      <a:r>
                        <a:rPr lang="en-GB" sz="1100" b="0" i="0" u="none" strike="noStrike" dirty="0">
                          <a:solidFill>
                            <a:srgbClr val="000000"/>
                          </a:solidFill>
                          <a:effectLst/>
                          <a:latin typeface="+mn-lt"/>
                        </a:rPr>
                        <a:t>1 × 9</a:t>
                      </a:r>
                    </a:p>
                  </a:txBody>
                  <a:tcPr marL="9525" marR="9525" marT="9525" marB="0" anchor="ctr"/>
                </a:tc>
                <a:tc>
                  <a:txBody>
                    <a:bodyPr/>
                    <a:lstStyle/>
                    <a:p>
                      <a:pPr algn="ctr" rtl="0" fontAlgn="ctr"/>
                      <a:r>
                        <a:rPr lang="en-GB" sz="1100" b="0" i="0" u="none" strike="noStrike" dirty="0">
                          <a:solidFill>
                            <a:srgbClr val="000000"/>
                          </a:solidFill>
                          <a:effectLst/>
                          <a:latin typeface="+mn-lt"/>
                        </a:rPr>
                        <a:t>1 × 10</a:t>
                      </a:r>
                    </a:p>
                  </a:txBody>
                  <a:tcPr marL="9525" marR="9525" marT="9525" marB="0" anchor="ctr">
                    <a:solidFill>
                      <a:schemeClr val="accent2"/>
                    </a:solidFill>
                  </a:tcPr>
                </a:tc>
                <a:tc>
                  <a:txBody>
                    <a:bodyPr/>
                    <a:lstStyle/>
                    <a:p>
                      <a:pPr algn="ctr" rtl="0" fontAlgn="ctr"/>
                      <a:r>
                        <a:rPr lang="en-GB" sz="1100" b="0" i="0" u="none" strike="noStrike" dirty="0">
                          <a:solidFill>
                            <a:srgbClr val="000000"/>
                          </a:solidFill>
                          <a:effectLst/>
                          <a:latin typeface="+mn-lt"/>
                        </a:rPr>
                        <a:t>1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1 × 12</a:t>
                      </a:r>
                    </a:p>
                  </a:txBody>
                  <a:tcPr anchor="ctr"/>
                </a:tc>
                <a:extLst>
                  <a:ext uri="{0D108BD9-81ED-4DB2-BD59-A6C34878D82A}">
                    <a16:rowId xmlns:a16="http://schemas.microsoft.com/office/drawing/2014/main" val="1662172686"/>
                  </a:ext>
                </a:extLst>
              </a:tr>
              <a:tr h="383703">
                <a:tc>
                  <a:txBody>
                    <a:bodyPr/>
                    <a:lstStyle/>
                    <a:p>
                      <a:pPr algn="ctr" fontAlgn="b"/>
                      <a:r>
                        <a:rPr lang="en-GB" sz="1100" b="0" i="0" u="none" strike="noStrike" dirty="0">
                          <a:solidFill>
                            <a:srgbClr val="000000"/>
                          </a:solidFill>
                          <a:effectLst/>
                          <a:latin typeface="+mn-lt"/>
                        </a:rPr>
                        <a:t>2 × 1</a:t>
                      </a:r>
                    </a:p>
                  </a:txBody>
                  <a:tcPr marL="9525" marR="9525" marT="9525" marB="0" anchor="ctr"/>
                </a:tc>
                <a:tc>
                  <a:txBody>
                    <a:bodyPr/>
                    <a:lstStyle/>
                    <a:p>
                      <a:pPr algn="ctr" fontAlgn="b"/>
                      <a:r>
                        <a:rPr lang="en-GB" sz="1100" b="0" i="0" u="none" strike="noStrike" dirty="0">
                          <a:solidFill>
                            <a:srgbClr val="000000"/>
                          </a:solidFill>
                          <a:effectLst/>
                          <a:latin typeface="+mn-lt"/>
                        </a:rPr>
                        <a:t>2 × 2</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2 × 3</a:t>
                      </a:r>
                    </a:p>
                  </a:txBody>
                  <a:tcPr marL="9525" marR="9525" marT="9525" marB="0" anchor="ctr"/>
                </a:tc>
                <a:tc>
                  <a:txBody>
                    <a:bodyPr/>
                    <a:lstStyle/>
                    <a:p>
                      <a:pPr algn="ctr" rtl="0" fontAlgn="b"/>
                      <a:r>
                        <a:rPr lang="en-GB" sz="1100" b="0" i="0" u="none" strike="noStrike" dirty="0">
                          <a:solidFill>
                            <a:srgbClr val="000000"/>
                          </a:solidFill>
                          <a:effectLst/>
                          <a:latin typeface="+mn-lt"/>
                        </a:rPr>
                        <a:t>2 × 4</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2 × 5</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2 × 6</a:t>
                      </a:r>
                    </a:p>
                  </a:txBody>
                  <a:tcPr marL="9525" marR="9525" marT="9525" marB="0" anchor="ctr"/>
                </a:tc>
                <a:tc>
                  <a:txBody>
                    <a:bodyPr/>
                    <a:lstStyle/>
                    <a:p>
                      <a:pPr algn="ctr" rtl="0" fontAlgn="b"/>
                      <a:r>
                        <a:rPr lang="en-GB" sz="1100" b="0" i="0" u="none" strike="noStrike">
                          <a:solidFill>
                            <a:srgbClr val="000000"/>
                          </a:solidFill>
                          <a:effectLst/>
                          <a:latin typeface="+mn-lt"/>
                        </a:rPr>
                        <a:t>2 × 7</a:t>
                      </a:r>
                    </a:p>
                  </a:txBody>
                  <a:tcPr marL="9525" marR="9525" marT="9525" marB="0" anchor="ctr"/>
                </a:tc>
                <a:tc>
                  <a:txBody>
                    <a:bodyPr/>
                    <a:lstStyle/>
                    <a:p>
                      <a:pPr algn="ctr" rtl="0" fontAlgn="b"/>
                      <a:r>
                        <a:rPr lang="en-GB" sz="1100" b="0" i="0" u="none" strike="noStrike">
                          <a:solidFill>
                            <a:srgbClr val="000000"/>
                          </a:solidFill>
                          <a:effectLst/>
                          <a:latin typeface="+mn-lt"/>
                        </a:rPr>
                        <a:t>2 × 8</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2 × 9</a:t>
                      </a:r>
                    </a:p>
                  </a:txBody>
                  <a:tcPr marL="9525" marR="9525" marT="9525" marB="0" anchor="ctr"/>
                </a:tc>
                <a:tc>
                  <a:txBody>
                    <a:bodyPr/>
                    <a:lstStyle/>
                    <a:p>
                      <a:pPr algn="ctr" rtl="0" fontAlgn="b"/>
                      <a:r>
                        <a:rPr lang="en-GB" sz="1100" b="0" i="0" u="none" strike="noStrike">
                          <a:solidFill>
                            <a:srgbClr val="000000"/>
                          </a:solidFill>
                          <a:effectLst/>
                          <a:latin typeface="+mn-lt"/>
                        </a:rPr>
                        <a:t>2 × 10</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2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2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1529119190"/>
                  </a:ext>
                </a:extLst>
              </a:tr>
              <a:tr h="383703">
                <a:tc>
                  <a:txBody>
                    <a:bodyPr/>
                    <a:lstStyle/>
                    <a:p>
                      <a:pPr algn="ctr" fontAlgn="b"/>
                      <a:r>
                        <a:rPr lang="en-GB" sz="1100" b="0" i="0" u="none" strike="noStrike" dirty="0">
                          <a:solidFill>
                            <a:srgbClr val="000000"/>
                          </a:solidFill>
                          <a:effectLst/>
                          <a:latin typeface="+mn-lt"/>
                        </a:rPr>
                        <a:t>3 × 1</a:t>
                      </a:r>
                    </a:p>
                  </a:txBody>
                  <a:tcPr marL="9525" marR="9525" marT="9525" marB="0" anchor="ctr"/>
                </a:tc>
                <a:tc>
                  <a:txBody>
                    <a:bodyPr/>
                    <a:lstStyle/>
                    <a:p>
                      <a:pPr algn="ctr" fontAlgn="b"/>
                      <a:r>
                        <a:rPr lang="en-GB" sz="1100" b="0" i="0" u="none" strike="noStrike" dirty="0">
                          <a:solidFill>
                            <a:srgbClr val="000000"/>
                          </a:solidFill>
                          <a:effectLst/>
                          <a:latin typeface="+mn-lt"/>
                        </a:rPr>
                        <a:t>3 × 2</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3 × 3</a:t>
                      </a:r>
                    </a:p>
                  </a:txBody>
                  <a:tcPr marL="9525" marR="9525" marT="9525" marB="0" anchor="ctr"/>
                </a:tc>
                <a:tc>
                  <a:txBody>
                    <a:bodyPr/>
                    <a:lstStyle/>
                    <a:p>
                      <a:pPr algn="ctr" rtl="0" fontAlgn="b"/>
                      <a:r>
                        <a:rPr lang="en-GB" sz="1100" b="0" i="0" u="none" strike="noStrike">
                          <a:solidFill>
                            <a:srgbClr val="000000"/>
                          </a:solidFill>
                          <a:effectLst/>
                          <a:latin typeface="+mn-lt"/>
                        </a:rPr>
                        <a:t>3 × 4</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3 × 5</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3 × 6</a:t>
                      </a:r>
                    </a:p>
                  </a:txBody>
                  <a:tcPr marL="9525" marR="9525" marT="9525" marB="0" anchor="ctr"/>
                </a:tc>
                <a:tc>
                  <a:txBody>
                    <a:bodyPr/>
                    <a:lstStyle/>
                    <a:p>
                      <a:pPr algn="ctr" rtl="0" fontAlgn="b"/>
                      <a:r>
                        <a:rPr lang="en-GB" sz="1100" b="0" i="0" u="none" strike="noStrike">
                          <a:solidFill>
                            <a:srgbClr val="000000"/>
                          </a:solidFill>
                          <a:effectLst/>
                          <a:latin typeface="+mn-lt"/>
                        </a:rPr>
                        <a:t>3 × 7</a:t>
                      </a:r>
                    </a:p>
                  </a:txBody>
                  <a:tcPr marL="9525" marR="9525" marT="9525" marB="0" anchor="ctr"/>
                </a:tc>
                <a:tc>
                  <a:txBody>
                    <a:bodyPr/>
                    <a:lstStyle/>
                    <a:p>
                      <a:pPr algn="ctr" rtl="0" fontAlgn="b"/>
                      <a:r>
                        <a:rPr lang="en-GB" sz="1100" b="0" i="0" u="none" strike="noStrike" dirty="0">
                          <a:solidFill>
                            <a:srgbClr val="000000"/>
                          </a:solidFill>
                          <a:effectLst/>
                          <a:latin typeface="+mn-lt"/>
                        </a:rPr>
                        <a:t>3 × 8</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3 × 9</a:t>
                      </a:r>
                    </a:p>
                  </a:txBody>
                  <a:tcPr marL="9525" marR="9525" marT="9525" marB="0" anchor="ctr"/>
                </a:tc>
                <a:tc>
                  <a:txBody>
                    <a:bodyPr/>
                    <a:lstStyle/>
                    <a:p>
                      <a:pPr algn="ctr" rtl="0" fontAlgn="b"/>
                      <a:r>
                        <a:rPr lang="en-GB" sz="1100" b="0" i="0" u="none" strike="noStrike">
                          <a:solidFill>
                            <a:srgbClr val="000000"/>
                          </a:solidFill>
                          <a:effectLst/>
                          <a:latin typeface="+mn-lt"/>
                        </a:rPr>
                        <a:t>3 × 10</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3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3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1503047204"/>
                  </a:ext>
                </a:extLst>
              </a:tr>
              <a:tr h="383703">
                <a:tc>
                  <a:txBody>
                    <a:bodyPr/>
                    <a:lstStyle/>
                    <a:p>
                      <a:pPr algn="ctr" fontAlgn="b"/>
                      <a:r>
                        <a:rPr lang="en-GB" sz="1100" b="0" i="0" u="none" strike="noStrike">
                          <a:solidFill>
                            <a:srgbClr val="000000"/>
                          </a:solidFill>
                          <a:effectLst/>
                          <a:latin typeface="+mn-lt"/>
                        </a:rPr>
                        <a:t>4 × 1</a:t>
                      </a:r>
                    </a:p>
                  </a:txBody>
                  <a:tcPr marL="9525" marR="9525" marT="9525" marB="0" anchor="ctr"/>
                </a:tc>
                <a:tc>
                  <a:txBody>
                    <a:bodyPr/>
                    <a:lstStyle/>
                    <a:p>
                      <a:pPr algn="ctr" fontAlgn="b"/>
                      <a:r>
                        <a:rPr lang="en-GB" sz="1100" b="0" i="0" u="none" strike="noStrike" dirty="0">
                          <a:solidFill>
                            <a:srgbClr val="000000"/>
                          </a:solidFill>
                          <a:effectLst/>
                          <a:latin typeface="+mn-lt"/>
                        </a:rPr>
                        <a:t>4 × 2</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4 × 3</a:t>
                      </a:r>
                    </a:p>
                  </a:txBody>
                  <a:tcPr marL="9525" marR="9525" marT="9525" marB="0" anchor="ctr"/>
                </a:tc>
                <a:tc>
                  <a:txBody>
                    <a:bodyPr/>
                    <a:lstStyle/>
                    <a:p>
                      <a:pPr algn="ctr" rtl="0" fontAlgn="b"/>
                      <a:r>
                        <a:rPr lang="en-GB" sz="1100" b="0" i="0" u="none" strike="noStrike" dirty="0">
                          <a:solidFill>
                            <a:srgbClr val="000000"/>
                          </a:solidFill>
                          <a:effectLst/>
                          <a:latin typeface="+mn-lt"/>
                        </a:rPr>
                        <a:t>4 × 4</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4 × 5</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4 × 6</a:t>
                      </a:r>
                    </a:p>
                  </a:txBody>
                  <a:tcPr marL="9525" marR="9525" marT="9525" marB="0" anchor="ctr"/>
                </a:tc>
                <a:tc>
                  <a:txBody>
                    <a:bodyPr/>
                    <a:lstStyle/>
                    <a:p>
                      <a:pPr algn="ctr" rtl="0" fontAlgn="b"/>
                      <a:r>
                        <a:rPr lang="en-GB" sz="1100" b="0" i="0" u="none" strike="noStrike" dirty="0">
                          <a:solidFill>
                            <a:srgbClr val="000000"/>
                          </a:solidFill>
                          <a:effectLst/>
                          <a:latin typeface="+mn-lt"/>
                        </a:rPr>
                        <a:t>4 × 7</a:t>
                      </a:r>
                    </a:p>
                  </a:txBody>
                  <a:tcPr marL="9525" marR="9525" marT="9525" marB="0" anchor="ctr"/>
                </a:tc>
                <a:tc>
                  <a:txBody>
                    <a:bodyPr/>
                    <a:lstStyle/>
                    <a:p>
                      <a:pPr algn="ctr" rtl="0" fontAlgn="b"/>
                      <a:r>
                        <a:rPr lang="en-GB" sz="1100" b="0" i="0" u="none" strike="noStrike" dirty="0">
                          <a:solidFill>
                            <a:srgbClr val="000000"/>
                          </a:solidFill>
                          <a:effectLst/>
                          <a:latin typeface="+mn-lt"/>
                        </a:rPr>
                        <a:t>4 × 8</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4 × 9</a:t>
                      </a:r>
                    </a:p>
                  </a:txBody>
                  <a:tcPr marL="9525" marR="9525" marT="9525" marB="0" anchor="ctr"/>
                </a:tc>
                <a:tc>
                  <a:txBody>
                    <a:bodyPr/>
                    <a:lstStyle/>
                    <a:p>
                      <a:pPr algn="ctr" rtl="0" fontAlgn="b"/>
                      <a:r>
                        <a:rPr lang="en-GB" sz="1100" b="0" i="0" u="none" strike="noStrike" dirty="0">
                          <a:solidFill>
                            <a:srgbClr val="000000"/>
                          </a:solidFill>
                          <a:effectLst/>
                          <a:latin typeface="+mn-lt"/>
                        </a:rPr>
                        <a:t>4 × 10</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4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4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3175580122"/>
                  </a:ext>
                </a:extLst>
              </a:tr>
              <a:tr h="383703">
                <a:tc>
                  <a:txBody>
                    <a:bodyPr/>
                    <a:lstStyle/>
                    <a:p>
                      <a:pPr algn="ctr" fontAlgn="b"/>
                      <a:r>
                        <a:rPr lang="en-GB" sz="1100" b="0" i="0" u="none" strike="noStrike" dirty="0">
                          <a:solidFill>
                            <a:srgbClr val="000000"/>
                          </a:solidFill>
                          <a:effectLst/>
                          <a:latin typeface="+mn-lt"/>
                        </a:rPr>
                        <a:t>5 × 1</a:t>
                      </a:r>
                    </a:p>
                  </a:txBody>
                  <a:tcPr marL="9525" marR="9525" marT="9525" marB="0" anchor="ctr"/>
                </a:tc>
                <a:tc>
                  <a:txBody>
                    <a:bodyPr/>
                    <a:lstStyle/>
                    <a:p>
                      <a:pPr algn="ctr" fontAlgn="b"/>
                      <a:r>
                        <a:rPr lang="en-GB" sz="1100" b="0" i="0" u="none" strike="noStrike" dirty="0">
                          <a:solidFill>
                            <a:srgbClr val="000000"/>
                          </a:solidFill>
                          <a:effectLst/>
                          <a:latin typeface="+mn-lt"/>
                        </a:rPr>
                        <a:t>5 × 2</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5 × 3</a:t>
                      </a:r>
                    </a:p>
                  </a:txBody>
                  <a:tcPr marL="9525" marR="9525" marT="9525" marB="0" anchor="ctr"/>
                </a:tc>
                <a:tc>
                  <a:txBody>
                    <a:bodyPr/>
                    <a:lstStyle/>
                    <a:p>
                      <a:pPr algn="ctr" rtl="0" fontAlgn="b"/>
                      <a:r>
                        <a:rPr lang="en-GB" sz="1100" b="0" i="0" u="none" strike="noStrike" dirty="0">
                          <a:solidFill>
                            <a:srgbClr val="000000"/>
                          </a:solidFill>
                          <a:effectLst/>
                          <a:latin typeface="+mn-lt"/>
                        </a:rPr>
                        <a:t>5 × 4</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5 × 5</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5 × 6</a:t>
                      </a:r>
                    </a:p>
                  </a:txBody>
                  <a:tcPr marL="9525" marR="9525" marT="9525" marB="0" anchor="ctr"/>
                </a:tc>
                <a:tc>
                  <a:txBody>
                    <a:bodyPr/>
                    <a:lstStyle/>
                    <a:p>
                      <a:pPr algn="ctr" rtl="0" fontAlgn="b"/>
                      <a:r>
                        <a:rPr lang="en-GB" sz="1100" b="0" i="0" u="none" strike="noStrike" dirty="0">
                          <a:solidFill>
                            <a:srgbClr val="000000"/>
                          </a:solidFill>
                          <a:effectLst/>
                          <a:latin typeface="+mn-lt"/>
                        </a:rPr>
                        <a:t>5 × 7</a:t>
                      </a:r>
                    </a:p>
                  </a:txBody>
                  <a:tcPr marL="9525" marR="9525" marT="9525" marB="0" anchor="ctr"/>
                </a:tc>
                <a:tc>
                  <a:txBody>
                    <a:bodyPr/>
                    <a:lstStyle/>
                    <a:p>
                      <a:pPr algn="ctr" rtl="0" fontAlgn="b"/>
                      <a:r>
                        <a:rPr lang="en-GB" sz="1100" b="0" i="0" u="none" strike="noStrike" dirty="0">
                          <a:solidFill>
                            <a:srgbClr val="000000"/>
                          </a:solidFill>
                          <a:effectLst/>
                          <a:latin typeface="+mn-lt"/>
                        </a:rPr>
                        <a:t>5 × 8</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5 × 9</a:t>
                      </a:r>
                    </a:p>
                  </a:txBody>
                  <a:tcPr marL="9525" marR="9525" marT="9525" marB="0" anchor="ctr"/>
                </a:tc>
                <a:tc>
                  <a:txBody>
                    <a:bodyPr/>
                    <a:lstStyle/>
                    <a:p>
                      <a:pPr algn="ctr" rtl="0" fontAlgn="b"/>
                      <a:r>
                        <a:rPr lang="en-GB" sz="1100" b="0" i="0" u="none" strike="noStrike" dirty="0">
                          <a:solidFill>
                            <a:srgbClr val="000000"/>
                          </a:solidFill>
                          <a:effectLst/>
                          <a:latin typeface="+mn-lt"/>
                        </a:rPr>
                        <a:t>5 × 10</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5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5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2800851386"/>
                  </a:ext>
                </a:extLst>
              </a:tr>
              <a:tr h="383703">
                <a:tc>
                  <a:txBody>
                    <a:bodyPr/>
                    <a:lstStyle/>
                    <a:p>
                      <a:pPr algn="ctr" fontAlgn="b"/>
                      <a:r>
                        <a:rPr lang="en-GB" sz="1100" b="0" i="0" u="none" strike="noStrike" dirty="0">
                          <a:solidFill>
                            <a:srgbClr val="000000"/>
                          </a:solidFill>
                          <a:effectLst/>
                          <a:latin typeface="+mn-lt"/>
                        </a:rPr>
                        <a:t>6 × 1</a:t>
                      </a:r>
                    </a:p>
                  </a:txBody>
                  <a:tcPr marL="9525" marR="9525" marT="9525" marB="0" anchor="ctr"/>
                </a:tc>
                <a:tc>
                  <a:txBody>
                    <a:bodyPr/>
                    <a:lstStyle/>
                    <a:p>
                      <a:pPr algn="ctr" fontAlgn="b"/>
                      <a:r>
                        <a:rPr lang="en-GB" sz="1100" b="0" i="0" u="none" strike="noStrike" dirty="0">
                          <a:solidFill>
                            <a:srgbClr val="000000"/>
                          </a:solidFill>
                          <a:effectLst/>
                          <a:latin typeface="+mn-lt"/>
                        </a:rPr>
                        <a:t>6 × 2</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6 × 3</a:t>
                      </a:r>
                    </a:p>
                  </a:txBody>
                  <a:tcPr marL="9525" marR="9525" marT="9525" marB="0" anchor="ctr"/>
                </a:tc>
                <a:tc>
                  <a:txBody>
                    <a:bodyPr/>
                    <a:lstStyle/>
                    <a:p>
                      <a:pPr algn="ctr" rtl="0" fontAlgn="b"/>
                      <a:r>
                        <a:rPr lang="en-GB" sz="1100" b="0" i="0" u="none" strike="noStrike">
                          <a:solidFill>
                            <a:srgbClr val="000000"/>
                          </a:solidFill>
                          <a:effectLst/>
                          <a:latin typeface="+mn-lt"/>
                        </a:rPr>
                        <a:t>6 × 4</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6 × 5</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6 × 6</a:t>
                      </a:r>
                    </a:p>
                  </a:txBody>
                  <a:tcPr marL="9525" marR="9525" marT="9525" marB="0" anchor="ctr"/>
                </a:tc>
                <a:tc>
                  <a:txBody>
                    <a:bodyPr/>
                    <a:lstStyle/>
                    <a:p>
                      <a:pPr algn="ctr" rtl="0" fontAlgn="b"/>
                      <a:r>
                        <a:rPr lang="en-GB" sz="1100" b="0" i="0" u="none" strike="noStrike">
                          <a:solidFill>
                            <a:srgbClr val="000000"/>
                          </a:solidFill>
                          <a:effectLst/>
                          <a:latin typeface="+mn-lt"/>
                        </a:rPr>
                        <a:t>6 × 7</a:t>
                      </a:r>
                    </a:p>
                  </a:txBody>
                  <a:tcPr marL="9525" marR="9525" marT="9525" marB="0" anchor="ctr"/>
                </a:tc>
                <a:tc>
                  <a:txBody>
                    <a:bodyPr/>
                    <a:lstStyle/>
                    <a:p>
                      <a:pPr algn="ctr" rtl="0" fontAlgn="b"/>
                      <a:r>
                        <a:rPr lang="en-GB" sz="1100" b="0" i="0" u="none" strike="noStrike" dirty="0">
                          <a:solidFill>
                            <a:srgbClr val="000000"/>
                          </a:solidFill>
                          <a:effectLst/>
                          <a:latin typeface="+mn-lt"/>
                        </a:rPr>
                        <a:t>6 × 8</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6 × 9</a:t>
                      </a:r>
                    </a:p>
                  </a:txBody>
                  <a:tcPr marL="9525" marR="9525" marT="9525" marB="0" anchor="ctr"/>
                </a:tc>
                <a:tc>
                  <a:txBody>
                    <a:bodyPr/>
                    <a:lstStyle/>
                    <a:p>
                      <a:pPr algn="ctr" rtl="0" fontAlgn="b"/>
                      <a:r>
                        <a:rPr lang="en-GB" sz="1100" b="0" i="0" u="none" strike="noStrike">
                          <a:solidFill>
                            <a:srgbClr val="000000"/>
                          </a:solidFill>
                          <a:effectLst/>
                          <a:latin typeface="+mn-lt"/>
                        </a:rPr>
                        <a:t>6 × 10</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6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6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2160935108"/>
                  </a:ext>
                </a:extLst>
              </a:tr>
              <a:tr h="383703">
                <a:tc>
                  <a:txBody>
                    <a:bodyPr/>
                    <a:lstStyle/>
                    <a:p>
                      <a:pPr algn="ctr" fontAlgn="b"/>
                      <a:r>
                        <a:rPr lang="en-GB" sz="1100" b="0" i="0" u="none" strike="noStrike" dirty="0">
                          <a:solidFill>
                            <a:srgbClr val="000000"/>
                          </a:solidFill>
                          <a:effectLst/>
                          <a:latin typeface="+mn-lt"/>
                        </a:rPr>
                        <a:t>7 × 1</a:t>
                      </a:r>
                    </a:p>
                  </a:txBody>
                  <a:tcPr marL="9525" marR="9525" marT="9525" marB="0" anchor="ctr"/>
                </a:tc>
                <a:tc>
                  <a:txBody>
                    <a:bodyPr/>
                    <a:lstStyle/>
                    <a:p>
                      <a:pPr algn="ctr" fontAlgn="b"/>
                      <a:r>
                        <a:rPr lang="en-GB" sz="1100" b="0" i="0" u="none" strike="noStrike" dirty="0">
                          <a:solidFill>
                            <a:srgbClr val="000000"/>
                          </a:solidFill>
                          <a:effectLst/>
                          <a:latin typeface="+mn-lt"/>
                        </a:rPr>
                        <a:t>7 × 2</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7 × 3</a:t>
                      </a:r>
                    </a:p>
                  </a:txBody>
                  <a:tcPr marL="9525" marR="9525" marT="9525" marB="0" anchor="ctr"/>
                </a:tc>
                <a:tc>
                  <a:txBody>
                    <a:bodyPr/>
                    <a:lstStyle/>
                    <a:p>
                      <a:pPr algn="ctr" rtl="0" fontAlgn="b"/>
                      <a:r>
                        <a:rPr lang="en-GB" sz="1100" b="0" i="0" u="none" strike="noStrike">
                          <a:solidFill>
                            <a:srgbClr val="000000"/>
                          </a:solidFill>
                          <a:effectLst/>
                          <a:latin typeface="+mn-lt"/>
                        </a:rPr>
                        <a:t>7 × 4</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7 × 5</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7 × 6</a:t>
                      </a:r>
                    </a:p>
                  </a:txBody>
                  <a:tcPr marL="9525" marR="9525" marT="9525" marB="0" anchor="ctr"/>
                </a:tc>
                <a:tc>
                  <a:txBody>
                    <a:bodyPr/>
                    <a:lstStyle/>
                    <a:p>
                      <a:pPr algn="ctr" rtl="0" fontAlgn="b"/>
                      <a:r>
                        <a:rPr lang="en-GB" sz="1100" b="0" i="0" u="none" strike="noStrike">
                          <a:solidFill>
                            <a:srgbClr val="000000"/>
                          </a:solidFill>
                          <a:effectLst/>
                          <a:latin typeface="+mn-lt"/>
                        </a:rPr>
                        <a:t>7 × 7</a:t>
                      </a:r>
                    </a:p>
                  </a:txBody>
                  <a:tcPr marL="9525" marR="9525" marT="9525" marB="0" anchor="ctr"/>
                </a:tc>
                <a:tc>
                  <a:txBody>
                    <a:bodyPr/>
                    <a:lstStyle/>
                    <a:p>
                      <a:pPr algn="ctr" rtl="0" fontAlgn="b"/>
                      <a:r>
                        <a:rPr lang="en-GB" sz="1100" b="0" i="0" u="none" strike="noStrike" dirty="0">
                          <a:solidFill>
                            <a:srgbClr val="000000"/>
                          </a:solidFill>
                          <a:effectLst/>
                          <a:latin typeface="+mn-lt"/>
                        </a:rPr>
                        <a:t>7 × 8</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7 × 9</a:t>
                      </a:r>
                    </a:p>
                  </a:txBody>
                  <a:tcPr marL="9525" marR="9525" marT="9525" marB="0" anchor="ctr"/>
                </a:tc>
                <a:tc>
                  <a:txBody>
                    <a:bodyPr/>
                    <a:lstStyle/>
                    <a:p>
                      <a:pPr algn="ctr" rtl="0" fontAlgn="b"/>
                      <a:r>
                        <a:rPr lang="en-GB" sz="1100" b="0" i="0" u="none" strike="noStrike" dirty="0">
                          <a:solidFill>
                            <a:srgbClr val="000000"/>
                          </a:solidFill>
                          <a:effectLst/>
                          <a:latin typeface="+mn-lt"/>
                        </a:rPr>
                        <a:t>7 × 10</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7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7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3744275390"/>
                  </a:ext>
                </a:extLst>
              </a:tr>
              <a:tr h="383703">
                <a:tc>
                  <a:txBody>
                    <a:bodyPr/>
                    <a:lstStyle/>
                    <a:p>
                      <a:pPr algn="ctr" fontAlgn="b"/>
                      <a:r>
                        <a:rPr lang="en-GB" sz="1100" b="0" i="0" u="none" strike="noStrike" dirty="0">
                          <a:solidFill>
                            <a:srgbClr val="000000"/>
                          </a:solidFill>
                          <a:effectLst/>
                          <a:latin typeface="+mn-lt"/>
                        </a:rPr>
                        <a:t>8 × 1</a:t>
                      </a:r>
                    </a:p>
                  </a:txBody>
                  <a:tcPr marL="9525" marR="9525" marT="9525" marB="0" anchor="ctr"/>
                </a:tc>
                <a:tc>
                  <a:txBody>
                    <a:bodyPr/>
                    <a:lstStyle/>
                    <a:p>
                      <a:pPr algn="ctr" fontAlgn="b"/>
                      <a:r>
                        <a:rPr lang="en-GB" sz="1100" b="0" i="0" u="none" strike="noStrike" dirty="0">
                          <a:solidFill>
                            <a:srgbClr val="000000"/>
                          </a:solidFill>
                          <a:effectLst/>
                          <a:latin typeface="+mn-lt"/>
                        </a:rPr>
                        <a:t>8 × 2</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8 × 3</a:t>
                      </a:r>
                    </a:p>
                  </a:txBody>
                  <a:tcPr marL="9525" marR="9525" marT="9525" marB="0" anchor="ctr"/>
                </a:tc>
                <a:tc>
                  <a:txBody>
                    <a:bodyPr/>
                    <a:lstStyle/>
                    <a:p>
                      <a:pPr algn="ctr" rtl="0" fontAlgn="b"/>
                      <a:r>
                        <a:rPr lang="en-GB" sz="1100" b="0" i="0" u="none" strike="noStrike" dirty="0">
                          <a:solidFill>
                            <a:srgbClr val="000000"/>
                          </a:solidFill>
                          <a:effectLst/>
                          <a:latin typeface="+mn-lt"/>
                        </a:rPr>
                        <a:t>8 × 4</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8 × 5</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8 × 6</a:t>
                      </a:r>
                    </a:p>
                  </a:txBody>
                  <a:tcPr marL="9525" marR="9525" marT="9525" marB="0" anchor="ctr"/>
                </a:tc>
                <a:tc>
                  <a:txBody>
                    <a:bodyPr/>
                    <a:lstStyle/>
                    <a:p>
                      <a:pPr algn="ctr" rtl="0" fontAlgn="b"/>
                      <a:r>
                        <a:rPr lang="en-GB" sz="1100" b="0" i="0" u="none" strike="noStrike" dirty="0">
                          <a:solidFill>
                            <a:srgbClr val="000000"/>
                          </a:solidFill>
                          <a:effectLst/>
                          <a:latin typeface="+mn-lt"/>
                        </a:rPr>
                        <a:t>8 × 7</a:t>
                      </a:r>
                    </a:p>
                  </a:txBody>
                  <a:tcPr marL="9525" marR="9525" marT="9525" marB="0" anchor="ctr"/>
                </a:tc>
                <a:tc>
                  <a:txBody>
                    <a:bodyPr/>
                    <a:lstStyle/>
                    <a:p>
                      <a:pPr algn="ctr" rtl="0" fontAlgn="b"/>
                      <a:r>
                        <a:rPr lang="en-GB" sz="1100" b="0" i="0" u="none" strike="noStrike" dirty="0">
                          <a:solidFill>
                            <a:srgbClr val="000000"/>
                          </a:solidFill>
                          <a:effectLst/>
                          <a:latin typeface="+mn-lt"/>
                        </a:rPr>
                        <a:t>8 × 8</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8 × 9</a:t>
                      </a:r>
                    </a:p>
                  </a:txBody>
                  <a:tcPr marL="9525" marR="9525" marT="9525" marB="0" anchor="ctr"/>
                </a:tc>
                <a:tc>
                  <a:txBody>
                    <a:bodyPr/>
                    <a:lstStyle/>
                    <a:p>
                      <a:pPr algn="ctr" rtl="0" fontAlgn="b"/>
                      <a:r>
                        <a:rPr lang="en-GB" sz="1100" b="0" i="0" u="none" strike="noStrike" dirty="0">
                          <a:solidFill>
                            <a:srgbClr val="000000"/>
                          </a:solidFill>
                          <a:effectLst/>
                          <a:latin typeface="+mn-lt"/>
                        </a:rPr>
                        <a:t>8 × 10</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8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8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1020363346"/>
                  </a:ext>
                </a:extLst>
              </a:tr>
              <a:tr h="383703">
                <a:tc>
                  <a:txBody>
                    <a:bodyPr/>
                    <a:lstStyle/>
                    <a:p>
                      <a:pPr algn="ctr" fontAlgn="b"/>
                      <a:r>
                        <a:rPr lang="en-GB" sz="1100" b="0" i="0" u="none" strike="noStrike" dirty="0">
                          <a:solidFill>
                            <a:srgbClr val="000000"/>
                          </a:solidFill>
                          <a:effectLst/>
                          <a:latin typeface="+mn-lt"/>
                        </a:rPr>
                        <a:t>9 × 1</a:t>
                      </a:r>
                    </a:p>
                  </a:txBody>
                  <a:tcPr marL="9525" marR="9525" marT="9525" marB="0" anchor="ctr"/>
                </a:tc>
                <a:tc>
                  <a:txBody>
                    <a:bodyPr/>
                    <a:lstStyle/>
                    <a:p>
                      <a:pPr algn="ctr" fontAlgn="b"/>
                      <a:r>
                        <a:rPr lang="en-GB" sz="1100" b="0" i="0" u="none" strike="noStrike" dirty="0">
                          <a:solidFill>
                            <a:srgbClr val="000000"/>
                          </a:solidFill>
                          <a:effectLst/>
                          <a:latin typeface="+mn-lt"/>
                        </a:rPr>
                        <a:t>9 × 2</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9 × 3</a:t>
                      </a:r>
                    </a:p>
                  </a:txBody>
                  <a:tcPr marL="9525" marR="9525" marT="9525" marB="0" anchor="ctr"/>
                </a:tc>
                <a:tc>
                  <a:txBody>
                    <a:bodyPr/>
                    <a:lstStyle/>
                    <a:p>
                      <a:pPr algn="ctr" rtl="0" fontAlgn="b"/>
                      <a:r>
                        <a:rPr lang="en-GB" sz="1100" b="0" i="0" u="none" strike="noStrike" dirty="0">
                          <a:solidFill>
                            <a:srgbClr val="000000"/>
                          </a:solidFill>
                          <a:effectLst/>
                          <a:latin typeface="+mn-lt"/>
                        </a:rPr>
                        <a:t>9 × 4</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9 × 5</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9 × 6</a:t>
                      </a:r>
                    </a:p>
                  </a:txBody>
                  <a:tcPr marL="9525" marR="9525" marT="9525" marB="0" anchor="ctr"/>
                </a:tc>
                <a:tc>
                  <a:txBody>
                    <a:bodyPr/>
                    <a:lstStyle/>
                    <a:p>
                      <a:pPr algn="ctr" rtl="0" fontAlgn="b"/>
                      <a:r>
                        <a:rPr lang="en-GB" sz="1100" b="0" i="0" u="none" strike="noStrike" dirty="0">
                          <a:solidFill>
                            <a:srgbClr val="000000"/>
                          </a:solidFill>
                          <a:effectLst/>
                          <a:latin typeface="+mn-lt"/>
                        </a:rPr>
                        <a:t>9 × 7</a:t>
                      </a:r>
                    </a:p>
                  </a:txBody>
                  <a:tcPr marL="9525" marR="9525" marT="9525" marB="0" anchor="ctr"/>
                </a:tc>
                <a:tc>
                  <a:txBody>
                    <a:bodyPr/>
                    <a:lstStyle/>
                    <a:p>
                      <a:pPr algn="ctr" rtl="0" fontAlgn="b"/>
                      <a:r>
                        <a:rPr lang="en-GB" sz="1100" b="0" i="0" u="none" strike="noStrike" dirty="0">
                          <a:solidFill>
                            <a:srgbClr val="000000"/>
                          </a:solidFill>
                          <a:effectLst/>
                          <a:latin typeface="+mn-lt"/>
                        </a:rPr>
                        <a:t>9 × 8</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9 × 9</a:t>
                      </a:r>
                    </a:p>
                  </a:txBody>
                  <a:tcPr marL="9525" marR="9525" marT="9525" marB="0" anchor="ctr"/>
                </a:tc>
                <a:tc>
                  <a:txBody>
                    <a:bodyPr/>
                    <a:lstStyle/>
                    <a:p>
                      <a:pPr algn="ctr" rtl="0" fontAlgn="b"/>
                      <a:r>
                        <a:rPr lang="en-GB" sz="1100" b="0" i="0" u="none" strike="noStrike" dirty="0">
                          <a:solidFill>
                            <a:srgbClr val="000000"/>
                          </a:solidFill>
                          <a:effectLst/>
                          <a:latin typeface="+mn-lt"/>
                        </a:rPr>
                        <a:t>9 × 10</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9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9 × 12</a:t>
                      </a:r>
                    </a:p>
                  </a:txBody>
                  <a:tcPr anchor="ctr"/>
                </a:tc>
                <a:extLst>
                  <a:ext uri="{0D108BD9-81ED-4DB2-BD59-A6C34878D82A}">
                    <a16:rowId xmlns:a16="http://schemas.microsoft.com/office/drawing/2014/main" val="2164676111"/>
                  </a:ext>
                </a:extLst>
              </a:tr>
              <a:tr h="383703">
                <a:tc>
                  <a:txBody>
                    <a:bodyPr/>
                    <a:lstStyle/>
                    <a:p>
                      <a:pPr algn="ctr" fontAlgn="b"/>
                      <a:r>
                        <a:rPr lang="en-GB" sz="1100" b="0" i="0" u="none" strike="noStrike" dirty="0">
                          <a:solidFill>
                            <a:srgbClr val="000000"/>
                          </a:solidFill>
                          <a:effectLst/>
                          <a:latin typeface="+mn-lt"/>
                        </a:rPr>
                        <a:t>10 × 1</a:t>
                      </a:r>
                    </a:p>
                  </a:txBody>
                  <a:tcPr marL="9525" marR="9525" marT="9525" marB="0" anchor="ctr"/>
                </a:tc>
                <a:tc>
                  <a:txBody>
                    <a:bodyPr/>
                    <a:lstStyle/>
                    <a:p>
                      <a:pPr algn="ctr" fontAlgn="b"/>
                      <a:r>
                        <a:rPr lang="en-GB" sz="1100" b="0" i="0" u="none" strike="noStrike" dirty="0">
                          <a:solidFill>
                            <a:srgbClr val="000000"/>
                          </a:solidFill>
                          <a:effectLst/>
                          <a:latin typeface="+mn-lt"/>
                        </a:rPr>
                        <a:t>10 × 2</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10 × 3</a:t>
                      </a:r>
                    </a:p>
                  </a:txBody>
                  <a:tcPr marL="9525" marR="9525" marT="9525" marB="0" anchor="ctr"/>
                </a:tc>
                <a:tc>
                  <a:txBody>
                    <a:bodyPr/>
                    <a:lstStyle/>
                    <a:p>
                      <a:pPr algn="ctr" rtl="0" fontAlgn="b"/>
                      <a:r>
                        <a:rPr lang="en-GB" sz="1100" b="0" i="0" u="none" strike="noStrike" dirty="0">
                          <a:solidFill>
                            <a:srgbClr val="000000"/>
                          </a:solidFill>
                          <a:effectLst/>
                          <a:latin typeface="+mn-lt"/>
                        </a:rPr>
                        <a:t>10 × 4</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10 × 5</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10 × 6</a:t>
                      </a:r>
                    </a:p>
                  </a:txBody>
                  <a:tcPr marL="9525" marR="9525" marT="9525" marB="0" anchor="ctr"/>
                </a:tc>
                <a:tc>
                  <a:txBody>
                    <a:bodyPr/>
                    <a:lstStyle/>
                    <a:p>
                      <a:pPr algn="ctr" rtl="0" fontAlgn="b"/>
                      <a:r>
                        <a:rPr lang="en-GB" sz="1100" b="0" i="0" u="none" strike="noStrike">
                          <a:solidFill>
                            <a:srgbClr val="000000"/>
                          </a:solidFill>
                          <a:effectLst/>
                          <a:latin typeface="+mn-lt"/>
                        </a:rPr>
                        <a:t>10 × 7</a:t>
                      </a:r>
                    </a:p>
                  </a:txBody>
                  <a:tcPr marL="9525" marR="9525" marT="9525" marB="0" anchor="ctr"/>
                </a:tc>
                <a:tc>
                  <a:txBody>
                    <a:bodyPr/>
                    <a:lstStyle/>
                    <a:p>
                      <a:pPr algn="ctr" rtl="0" fontAlgn="b"/>
                      <a:r>
                        <a:rPr lang="en-GB" sz="1100" b="0" i="0" u="none" strike="noStrike" dirty="0">
                          <a:solidFill>
                            <a:srgbClr val="000000"/>
                          </a:solidFill>
                          <a:effectLst/>
                          <a:latin typeface="+mn-lt"/>
                        </a:rPr>
                        <a:t>10 × 8</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10 × 9</a:t>
                      </a:r>
                    </a:p>
                  </a:txBody>
                  <a:tcPr marL="9525" marR="9525" marT="9525" marB="0" anchor="ctr"/>
                </a:tc>
                <a:tc>
                  <a:txBody>
                    <a:bodyPr/>
                    <a:lstStyle/>
                    <a:p>
                      <a:pPr algn="ctr" rtl="0" fontAlgn="b"/>
                      <a:r>
                        <a:rPr lang="en-GB" sz="1100" b="0" i="0" u="none" strike="noStrike" dirty="0">
                          <a:solidFill>
                            <a:srgbClr val="000000"/>
                          </a:solidFill>
                          <a:effectLst/>
                          <a:latin typeface="+mn-lt"/>
                        </a:rPr>
                        <a:t>10 × 10</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10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10 × 12</a:t>
                      </a:r>
                    </a:p>
                  </a:txBody>
                  <a:tcPr marL="36000" marR="36000" anchor="ctr"/>
                </a:tc>
                <a:extLst>
                  <a:ext uri="{0D108BD9-81ED-4DB2-BD59-A6C34878D82A}">
                    <a16:rowId xmlns:a16="http://schemas.microsoft.com/office/drawing/2014/main" val="3035558812"/>
                  </a:ext>
                </a:extLst>
              </a:tr>
              <a:tr h="383703">
                <a:tc>
                  <a:txBody>
                    <a:bodyPr/>
                    <a:lstStyle/>
                    <a:p>
                      <a:pPr algn="ctr" fontAlgn="b"/>
                      <a:r>
                        <a:rPr lang="en-GB" sz="1100" b="0" i="0" u="none" strike="noStrike" dirty="0">
                          <a:solidFill>
                            <a:srgbClr val="000000"/>
                          </a:solidFill>
                          <a:effectLst/>
                          <a:latin typeface="+mn-lt"/>
                        </a:rPr>
                        <a:t>11 × 1</a:t>
                      </a:r>
                    </a:p>
                  </a:txBody>
                  <a:tcPr marL="9525" marR="9525" marT="9525" marB="0" anchor="ctr"/>
                </a:tc>
                <a:tc>
                  <a:txBody>
                    <a:bodyPr/>
                    <a:lstStyle/>
                    <a:p>
                      <a:pPr algn="ctr" fontAlgn="b"/>
                      <a:r>
                        <a:rPr lang="en-GB" sz="1100" b="0" i="0" u="none" strike="noStrike" dirty="0">
                          <a:solidFill>
                            <a:srgbClr val="000000"/>
                          </a:solidFill>
                          <a:effectLst/>
                          <a:latin typeface="+mn-lt"/>
                        </a:rPr>
                        <a:t>11 × 2</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11 × 3</a:t>
                      </a:r>
                    </a:p>
                  </a:txBody>
                  <a:tcPr marL="9525" marR="9525" marT="9525" marB="0" anchor="ctr"/>
                </a:tc>
                <a:tc>
                  <a:txBody>
                    <a:bodyPr/>
                    <a:lstStyle/>
                    <a:p>
                      <a:pPr algn="ctr" rtl="0" fontAlgn="b"/>
                      <a:r>
                        <a:rPr lang="en-GB" sz="1100" b="0" i="0" u="none" strike="noStrike" dirty="0">
                          <a:solidFill>
                            <a:srgbClr val="000000"/>
                          </a:solidFill>
                          <a:effectLst/>
                          <a:latin typeface="+mn-lt"/>
                        </a:rPr>
                        <a:t>11 × 4</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11 × 5</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11 × 6</a:t>
                      </a:r>
                    </a:p>
                  </a:txBody>
                  <a:tcPr marL="9525" marR="9525" marT="9525" marB="0" anchor="ctr"/>
                </a:tc>
                <a:tc>
                  <a:txBody>
                    <a:bodyPr/>
                    <a:lstStyle/>
                    <a:p>
                      <a:pPr algn="ctr" rtl="0" fontAlgn="b"/>
                      <a:r>
                        <a:rPr lang="en-GB" sz="1100" b="0" i="0" u="none" strike="noStrike">
                          <a:solidFill>
                            <a:srgbClr val="000000"/>
                          </a:solidFill>
                          <a:effectLst/>
                          <a:latin typeface="+mn-lt"/>
                        </a:rPr>
                        <a:t>11 × 7</a:t>
                      </a:r>
                    </a:p>
                  </a:txBody>
                  <a:tcPr marL="9525" marR="9525" marT="9525" marB="0" anchor="ctr"/>
                </a:tc>
                <a:tc>
                  <a:txBody>
                    <a:bodyPr/>
                    <a:lstStyle/>
                    <a:p>
                      <a:pPr algn="ctr" rtl="0" fontAlgn="b"/>
                      <a:r>
                        <a:rPr lang="en-GB" sz="1100" b="0" i="0" u="none" strike="noStrike" dirty="0">
                          <a:solidFill>
                            <a:srgbClr val="000000"/>
                          </a:solidFill>
                          <a:effectLst/>
                          <a:latin typeface="+mn-lt"/>
                        </a:rPr>
                        <a:t>11 × 8</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11 × 9</a:t>
                      </a:r>
                    </a:p>
                  </a:txBody>
                  <a:tcPr marL="9525" marR="9525" marT="9525" marB="0" anchor="ctr"/>
                </a:tc>
                <a:tc>
                  <a:txBody>
                    <a:bodyPr/>
                    <a:lstStyle/>
                    <a:p>
                      <a:pPr algn="ctr" rtl="0" fontAlgn="b"/>
                      <a:r>
                        <a:rPr lang="en-GB" sz="1100" b="0" i="0" u="none" strike="noStrike" dirty="0">
                          <a:solidFill>
                            <a:srgbClr val="000000"/>
                          </a:solidFill>
                          <a:effectLst/>
                          <a:latin typeface="+mn-lt"/>
                        </a:rPr>
                        <a:t>11 × 10</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11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11 × 12</a:t>
                      </a:r>
                    </a:p>
                  </a:txBody>
                  <a:tcPr marL="36000" marR="36000" anchor="ctr"/>
                </a:tc>
                <a:extLst>
                  <a:ext uri="{0D108BD9-81ED-4DB2-BD59-A6C34878D82A}">
                    <a16:rowId xmlns:a16="http://schemas.microsoft.com/office/drawing/2014/main" val="3738397482"/>
                  </a:ext>
                </a:extLst>
              </a:tr>
              <a:tr h="383703">
                <a:tc>
                  <a:txBody>
                    <a:bodyPr/>
                    <a:lstStyle/>
                    <a:p>
                      <a:pPr algn="ctr" fontAlgn="b"/>
                      <a:r>
                        <a:rPr lang="en-GB" sz="1100" b="0" i="0" u="none" strike="noStrike" dirty="0">
                          <a:solidFill>
                            <a:srgbClr val="000000"/>
                          </a:solidFill>
                          <a:effectLst/>
                          <a:latin typeface="+mn-lt"/>
                        </a:rPr>
                        <a:t>12 × 1</a:t>
                      </a:r>
                    </a:p>
                  </a:txBody>
                  <a:tcPr marL="9525" marR="9525" marT="9525" marB="0" anchor="ctr"/>
                </a:tc>
                <a:tc>
                  <a:txBody>
                    <a:bodyPr/>
                    <a:lstStyle/>
                    <a:p>
                      <a:pPr algn="ctr" fontAlgn="b"/>
                      <a:r>
                        <a:rPr lang="en-GB" sz="1100" b="0" i="0" u="none" strike="noStrike" dirty="0">
                          <a:solidFill>
                            <a:srgbClr val="000000"/>
                          </a:solidFill>
                          <a:effectLst/>
                          <a:latin typeface="+mn-lt"/>
                        </a:rPr>
                        <a:t>12 × 2</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12 × 3</a:t>
                      </a:r>
                    </a:p>
                  </a:txBody>
                  <a:tcPr marL="9525" marR="9525" marT="9525" marB="0" anchor="ctr"/>
                </a:tc>
                <a:tc>
                  <a:txBody>
                    <a:bodyPr/>
                    <a:lstStyle/>
                    <a:p>
                      <a:pPr algn="ctr" rtl="0" fontAlgn="b"/>
                      <a:r>
                        <a:rPr lang="en-GB" sz="1100" b="0" i="0" u="none" strike="noStrike" dirty="0">
                          <a:solidFill>
                            <a:srgbClr val="000000"/>
                          </a:solidFill>
                          <a:effectLst/>
                          <a:latin typeface="+mn-lt"/>
                        </a:rPr>
                        <a:t>12 × 4</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12 × 5</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12 × 6</a:t>
                      </a:r>
                    </a:p>
                  </a:txBody>
                  <a:tcPr marL="9525" marR="9525" marT="9525" marB="0" anchor="ctr"/>
                </a:tc>
                <a:tc>
                  <a:txBody>
                    <a:bodyPr/>
                    <a:lstStyle/>
                    <a:p>
                      <a:pPr algn="ctr" rtl="0" fontAlgn="b"/>
                      <a:r>
                        <a:rPr lang="en-GB" sz="1100" b="0" i="0" u="none" strike="noStrike" dirty="0">
                          <a:solidFill>
                            <a:srgbClr val="000000"/>
                          </a:solidFill>
                          <a:effectLst/>
                          <a:latin typeface="+mn-lt"/>
                        </a:rPr>
                        <a:t>12 × 7</a:t>
                      </a:r>
                    </a:p>
                  </a:txBody>
                  <a:tcPr marL="9525" marR="9525" marT="9525" marB="0" anchor="ctr"/>
                </a:tc>
                <a:tc>
                  <a:txBody>
                    <a:bodyPr/>
                    <a:lstStyle/>
                    <a:p>
                      <a:pPr algn="ctr" rtl="0" fontAlgn="b"/>
                      <a:r>
                        <a:rPr lang="en-GB" sz="1100" b="0" i="0" u="none" strike="noStrike" dirty="0">
                          <a:solidFill>
                            <a:srgbClr val="000000"/>
                          </a:solidFill>
                          <a:effectLst/>
                          <a:latin typeface="+mn-lt"/>
                        </a:rPr>
                        <a:t>12 × 8</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12 × 9</a:t>
                      </a:r>
                    </a:p>
                  </a:txBody>
                  <a:tcPr marL="9525" marR="9525" marT="9525" marB="0" anchor="ctr"/>
                </a:tc>
                <a:tc>
                  <a:txBody>
                    <a:bodyPr/>
                    <a:lstStyle/>
                    <a:p>
                      <a:pPr algn="ctr" rtl="0" fontAlgn="b"/>
                      <a:r>
                        <a:rPr lang="en-GB" sz="1100" b="0" i="0" u="none" strike="noStrike" dirty="0">
                          <a:solidFill>
                            <a:srgbClr val="000000"/>
                          </a:solidFill>
                          <a:effectLst/>
                          <a:latin typeface="+mn-lt"/>
                        </a:rPr>
                        <a:t>12 × 10</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12 × 11</a:t>
                      </a:r>
                    </a:p>
                  </a:txBody>
                  <a:tcPr marL="9525" marR="9525" marT="9525" marB="0" anchor="ctr"/>
                </a:tc>
                <a:tc>
                  <a:txBody>
                    <a:bodyPr/>
                    <a:lstStyle/>
                    <a:p>
                      <a:pPr algn="ctr"/>
                      <a:r>
                        <a:rPr lang="en-GB" sz="1100" kern="300" spc="0" baseline="0" dirty="0">
                          <a:latin typeface="+mn-lt"/>
                        </a:rPr>
                        <a:t>12 × 12</a:t>
                      </a:r>
                    </a:p>
                  </a:txBody>
                  <a:tcPr marL="36000" marR="36000" anchor="ctr"/>
                </a:tc>
                <a:extLst>
                  <a:ext uri="{0D108BD9-81ED-4DB2-BD59-A6C34878D82A}">
                    <a16:rowId xmlns:a16="http://schemas.microsoft.com/office/drawing/2014/main" val="1404610346"/>
                  </a:ext>
                </a:extLst>
              </a:tr>
            </a:tbl>
          </a:graphicData>
        </a:graphic>
      </p:graphicFrame>
      <p:sp>
        <p:nvSpPr>
          <p:cNvPr id="9" name="Content Placeholder 2">
            <a:extLst>
              <a:ext uri="{FF2B5EF4-FFF2-40B4-BE49-F238E27FC236}">
                <a16:creationId xmlns:a16="http://schemas.microsoft.com/office/drawing/2014/main" id="{A5144CD9-F668-496A-87D7-E134B08DE8BD}"/>
              </a:ext>
            </a:extLst>
          </p:cNvPr>
          <p:cNvSpPr txBox="1">
            <a:spLocks/>
          </p:cNvSpPr>
          <p:nvPr/>
        </p:nvSpPr>
        <p:spPr>
          <a:xfrm>
            <a:off x="8258174" y="1208538"/>
            <a:ext cx="359846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Discuss the highlighted columns.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Each product is repeated due to the commutative law and so if, for example, we know 3 x 4 = 12, we also know 4 x 3 = 12.</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By learning our 5, 10, 2, 4 and 8 times table, these are all the facts we can recall.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5" name="Table 3">
            <a:extLst>
              <a:ext uri="{FF2B5EF4-FFF2-40B4-BE49-F238E27FC236}">
                <a16:creationId xmlns:a16="http://schemas.microsoft.com/office/drawing/2014/main" id="{5B794A0F-6150-45D1-9020-35EE85A86FD6}"/>
              </a:ext>
            </a:extLst>
          </p:cNvPr>
          <p:cNvGraphicFramePr>
            <a:graphicFrameLocks noGrp="1"/>
          </p:cNvGraphicFramePr>
          <p:nvPr/>
        </p:nvGraphicFramePr>
        <p:xfrm>
          <a:off x="622911" y="1207563"/>
          <a:ext cx="7458756" cy="4604436"/>
        </p:xfrm>
        <a:graphic>
          <a:graphicData uri="http://schemas.openxmlformats.org/drawingml/2006/table">
            <a:tbl>
              <a:tblPr bandRow="1">
                <a:tableStyleId>{5940675A-B579-460E-94D1-54222C63F5DA}</a:tableStyleId>
              </a:tblPr>
              <a:tblGrid>
                <a:gridCol w="621563">
                  <a:extLst>
                    <a:ext uri="{9D8B030D-6E8A-4147-A177-3AD203B41FA5}">
                      <a16:colId xmlns:a16="http://schemas.microsoft.com/office/drawing/2014/main" val="4110954708"/>
                    </a:ext>
                  </a:extLst>
                </a:gridCol>
                <a:gridCol w="621563">
                  <a:extLst>
                    <a:ext uri="{9D8B030D-6E8A-4147-A177-3AD203B41FA5}">
                      <a16:colId xmlns:a16="http://schemas.microsoft.com/office/drawing/2014/main" val="2039580842"/>
                    </a:ext>
                  </a:extLst>
                </a:gridCol>
                <a:gridCol w="621563">
                  <a:extLst>
                    <a:ext uri="{9D8B030D-6E8A-4147-A177-3AD203B41FA5}">
                      <a16:colId xmlns:a16="http://schemas.microsoft.com/office/drawing/2014/main" val="450258776"/>
                    </a:ext>
                  </a:extLst>
                </a:gridCol>
                <a:gridCol w="621563">
                  <a:extLst>
                    <a:ext uri="{9D8B030D-6E8A-4147-A177-3AD203B41FA5}">
                      <a16:colId xmlns:a16="http://schemas.microsoft.com/office/drawing/2014/main" val="2862128579"/>
                    </a:ext>
                  </a:extLst>
                </a:gridCol>
                <a:gridCol w="621563">
                  <a:extLst>
                    <a:ext uri="{9D8B030D-6E8A-4147-A177-3AD203B41FA5}">
                      <a16:colId xmlns:a16="http://schemas.microsoft.com/office/drawing/2014/main" val="2690922479"/>
                    </a:ext>
                  </a:extLst>
                </a:gridCol>
                <a:gridCol w="621563">
                  <a:extLst>
                    <a:ext uri="{9D8B030D-6E8A-4147-A177-3AD203B41FA5}">
                      <a16:colId xmlns:a16="http://schemas.microsoft.com/office/drawing/2014/main" val="762931824"/>
                    </a:ext>
                  </a:extLst>
                </a:gridCol>
                <a:gridCol w="621563">
                  <a:extLst>
                    <a:ext uri="{9D8B030D-6E8A-4147-A177-3AD203B41FA5}">
                      <a16:colId xmlns:a16="http://schemas.microsoft.com/office/drawing/2014/main" val="1508600720"/>
                    </a:ext>
                  </a:extLst>
                </a:gridCol>
                <a:gridCol w="621563">
                  <a:extLst>
                    <a:ext uri="{9D8B030D-6E8A-4147-A177-3AD203B41FA5}">
                      <a16:colId xmlns:a16="http://schemas.microsoft.com/office/drawing/2014/main" val="558360389"/>
                    </a:ext>
                  </a:extLst>
                </a:gridCol>
                <a:gridCol w="621563">
                  <a:extLst>
                    <a:ext uri="{9D8B030D-6E8A-4147-A177-3AD203B41FA5}">
                      <a16:colId xmlns:a16="http://schemas.microsoft.com/office/drawing/2014/main" val="1786318079"/>
                    </a:ext>
                  </a:extLst>
                </a:gridCol>
                <a:gridCol w="621563">
                  <a:extLst>
                    <a:ext uri="{9D8B030D-6E8A-4147-A177-3AD203B41FA5}">
                      <a16:colId xmlns:a16="http://schemas.microsoft.com/office/drawing/2014/main" val="820104786"/>
                    </a:ext>
                  </a:extLst>
                </a:gridCol>
                <a:gridCol w="621563">
                  <a:extLst>
                    <a:ext uri="{9D8B030D-6E8A-4147-A177-3AD203B41FA5}">
                      <a16:colId xmlns:a16="http://schemas.microsoft.com/office/drawing/2014/main" val="614318771"/>
                    </a:ext>
                  </a:extLst>
                </a:gridCol>
                <a:gridCol w="621563">
                  <a:extLst>
                    <a:ext uri="{9D8B030D-6E8A-4147-A177-3AD203B41FA5}">
                      <a16:colId xmlns:a16="http://schemas.microsoft.com/office/drawing/2014/main" val="4156768448"/>
                    </a:ext>
                  </a:extLst>
                </a:gridCol>
              </a:tblGrid>
              <a:tr h="383703">
                <a:tc>
                  <a:txBody>
                    <a:bodyPr/>
                    <a:lstStyle/>
                    <a:p>
                      <a:pPr algn="ctr"/>
                      <a:r>
                        <a:rPr lang="en-GB" sz="1100" dirty="0">
                          <a:latin typeface="+mn-lt"/>
                        </a:rPr>
                        <a:t>1 × 1</a:t>
                      </a:r>
                    </a:p>
                  </a:txBody>
                  <a:tcPr anchor="ctr">
                    <a:solidFill>
                      <a:srgbClr val="C8E2E8"/>
                    </a:solidFill>
                  </a:tcPr>
                </a:tc>
                <a:tc>
                  <a:txBody>
                    <a:bodyPr/>
                    <a:lstStyle/>
                    <a:p>
                      <a:pPr algn="ctr" fontAlgn="b"/>
                      <a:r>
                        <a:rPr lang="en-GB" sz="1100" b="0" i="0" u="none" strike="noStrike" dirty="0">
                          <a:solidFill>
                            <a:srgbClr val="000000"/>
                          </a:solidFill>
                          <a:effectLst/>
                          <a:latin typeface="+mn-lt"/>
                        </a:rPr>
                        <a:t>1 × 2</a:t>
                      </a:r>
                    </a:p>
                  </a:txBody>
                  <a:tcPr marL="9525" marR="9525" marT="9525" marB="0" anchor="ctr">
                    <a:solidFill>
                      <a:srgbClr val="C8E2E8"/>
                    </a:solidFill>
                  </a:tcPr>
                </a:tc>
                <a:tc>
                  <a:txBody>
                    <a:bodyPr/>
                    <a:lstStyle/>
                    <a:p>
                      <a:pPr algn="ctr" rtl="0" fontAlgn="ctr"/>
                      <a:r>
                        <a:rPr lang="en-GB" sz="1100" b="0" i="0" u="none" strike="noStrike" dirty="0">
                          <a:solidFill>
                            <a:srgbClr val="000000"/>
                          </a:solidFill>
                          <a:effectLst/>
                          <a:latin typeface="+mn-lt"/>
                        </a:rPr>
                        <a:t>1 × 3</a:t>
                      </a:r>
                    </a:p>
                  </a:txBody>
                  <a:tcPr marL="9525" marR="9525" marT="9525" marB="0" anchor="ctr">
                    <a:solidFill>
                      <a:srgbClr val="C8E2E8"/>
                    </a:solidFill>
                  </a:tcPr>
                </a:tc>
                <a:tc>
                  <a:txBody>
                    <a:bodyPr/>
                    <a:lstStyle/>
                    <a:p>
                      <a:pPr algn="ctr" rtl="0" fontAlgn="ctr"/>
                      <a:r>
                        <a:rPr lang="en-GB" sz="1100" b="0" i="0" u="none" strike="noStrike" dirty="0">
                          <a:solidFill>
                            <a:srgbClr val="000000"/>
                          </a:solidFill>
                          <a:effectLst/>
                          <a:latin typeface="+mn-lt"/>
                        </a:rPr>
                        <a:t>1 × 4</a:t>
                      </a:r>
                    </a:p>
                  </a:txBody>
                  <a:tcPr marL="9525" marR="9525" marT="9525" marB="0" anchor="ctr">
                    <a:solidFill>
                      <a:srgbClr val="C8E2E8"/>
                    </a:solidFill>
                  </a:tcPr>
                </a:tc>
                <a:tc>
                  <a:txBody>
                    <a:bodyPr/>
                    <a:lstStyle/>
                    <a:p>
                      <a:pPr algn="ctr" rtl="0" fontAlgn="ctr"/>
                      <a:r>
                        <a:rPr lang="en-GB" sz="1100" b="0" i="0" u="none" strike="noStrike" dirty="0">
                          <a:solidFill>
                            <a:srgbClr val="000000"/>
                          </a:solidFill>
                          <a:effectLst/>
                          <a:latin typeface="+mn-lt"/>
                        </a:rPr>
                        <a:t>1 × 5</a:t>
                      </a:r>
                    </a:p>
                  </a:txBody>
                  <a:tcPr marL="9525" marR="9525" marT="9525" marB="0" anchor="ctr">
                    <a:solidFill>
                      <a:srgbClr val="C8E2E8"/>
                    </a:solidFill>
                  </a:tcPr>
                </a:tc>
                <a:tc>
                  <a:txBody>
                    <a:bodyPr/>
                    <a:lstStyle/>
                    <a:p>
                      <a:pPr algn="ctr" rtl="0" fontAlgn="ctr"/>
                      <a:r>
                        <a:rPr lang="en-GB" sz="1100" b="0" i="0" u="none" strike="noStrike" dirty="0">
                          <a:solidFill>
                            <a:srgbClr val="000000"/>
                          </a:solidFill>
                          <a:effectLst/>
                          <a:latin typeface="+mn-lt"/>
                        </a:rPr>
                        <a:t>1 × 6</a:t>
                      </a:r>
                    </a:p>
                  </a:txBody>
                  <a:tcPr marL="9525" marR="9525" marT="9525" marB="0" anchor="ctr">
                    <a:solidFill>
                      <a:srgbClr val="C8E2E8"/>
                    </a:solidFill>
                  </a:tcPr>
                </a:tc>
                <a:tc>
                  <a:txBody>
                    <a:bodyPr/>
                    <a:lstStyle/>
                    <a:p>
                      <a:pPr algn="ctr" rtl="0" fontAlgn="ctr"/>
                      <a:r>
                        <a:rPr lang="en-GB" sz="1100" b="0" i="0" u="none" strike="noStrike" dirty="0">
                          <a:solidFill>
                            <a:srgbClr val="000000"/>
                          </a:solidFill>
                          <a:effectLst/>
                          <a:latin typeface="+mn-lt"/>
                        </a:rPr>
                        <a:t>1 × 7</a:t>
                      </a:r>
                    </a:p>
                  </a:txBody>
                  <a:tcPr marL="9525" marR="9525" marT="9525" marB="0" anchor="ctr">
                    <a:solidFill>
                      <a:srgbClr val="C8E2E8"/>
                    </a:solidFill>
                  </a:tcPr>
                </a:tc>
                <a:tc>
                  <a:txBody>
                    <a:bodyPr/>
                    <a:lstStyle/>
                    <a:p>
                      <a:pPr algn="ctr" rtl="0" fontAlgn="ctr"/>
                      <a:r>
                        <a:rPr lang="en-GB" sz="1100" b="0" i="0" u="none" strike="noStrike" dirty="0">
                          <a:solidFill>
                            <a:srgbClr val="000000"/>
                          </a:solidFill>
                          <a:effectLst/>
                          <a:latin typeface="+mn-lt"/>
                        </a:rPr>
                        <a:t>1 × 8</a:t>
                      </a:r>
                    </a:p>
                  </a:txBody>
                  <a:tcPr marL="9525" marR="9525" marT="9525" marB="0" anchor="ctr">
                    <a:solidFill>
                      <a:srgbClr val="C8E2E8"/>
                    </a:solidFill>
                  </a:tcPr>
                </a:tc>
                <a:tc>
                  <a:txBody>
                    <a:bodyPr/>
                    <a:lstStyle/>
                    <a:p>
                      <a:pPr algn="ctr" rtl="0" fontAlgn="ctr"/>
                      <a:r>
                        <a:rPr lang="en-GB" sz="1100" b="0" i="0" u="none" strike="noStrike" dirty="0">
                          <a:solidFill>
                            <a:srgbClr val="000000"/>
                          </a:solidFill>
                          <a:effectLst/>
                          <a:latin typeface="+mn-lt"/>
                        </a:rPr>
                        <a:t>1 × 9</a:t>
                      </a:r>
                    </a:p>
                  </a:txBody>
                  <a:tcPr marL="9525" marR="9525" marT="9525" marB="0" anchor="ctr">
                    <a:solidFill>
                      <a:srgbClr val="C8E2E8"/>
                    </a:solidFill>
                  </a:tcPr>
                </a:tc>
                <a:tc>
                  <a:txBody>
                    <a:bodyPr/>
                    <a:lstStyle/>
                    <a:p>
                      <a:pPr algn="ctr" rtl="0" fontAlgn="ctr"/>
                      <a:r>
                        <a:rPr lang="en-GB" sz="1100" b="0" i="0" u="none" strike="noStrike" dirty="0">
                          <a:solidFill>
                            <a:srgbClr val="000000"/>
                          </a:solidFill>
                          <a:effectLst/>
                          <a:latin typeface="+mn-lt"/>
                        </a:rPr>
                        <a:t>1 × 10</a:t>
                      </a:r>
                    </a:p>
                  </a:txBody>
                  <a:tcPr marL="9525" marR="9525" marT="9525" marB="0" anchor="ctr">
                    <a:solidFill>
                      <a:srgbClr val="C8E2E8"/>
                    </a:solidFill>
                  </a:tcPr>
                </a:tc>
                <a:tc>
                  <a:txBody>
                    <a:bodyPr/>
                    <a:lstStyle/>
                    <a:p>
                      <a:pPr algn="ctr" rtl="0" fontAlgn="ctr"/>
                      <a:r>
                        <a:rPr lang="en-GB" sz="1100" b="0" i="0" u="none" strike="noStrike" dirty="0">
                          <a:solidFill>
                            <a:srgbClr val="000000"/>
                          </a:solidFill>
                          <a:effectLst/>
                          <a:latin typeface="+mn-lt"/>
                        </a:rPr>
                        <a:t>1 × 11</a:t>
                      </a:r>
                    </a:p>
                  </a:txBody>
                  <a:tcPr marL="9525" marR="9525" marT="9525" marB="0" anchor="c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1 × 12</a:t>
                      </a:r>
                    </a:p>
                  </a:txBody>
                  <a:tcPr anchor="ctr">
                    <a:solidFill>
                      <a:srgbClr val="C8E2E8"/>
                    </a:solidFill>
                  </a:tcPr>
                </a:tc>
                <a:extLst>
                  <a:ext uri="{0D108BD9-81ED-4DB2-BD59-A6C34878D82A}">
                    <a16:rowId xmlns:a16="http://schemas.microsoft.com/office/drawing/2014/main" val="1662172686"/>
                  </a:ext>
                </a:extLst>
              </a:tr>
              <a:tr h="383703">
                <a:tc>
                  <a:txBody>
                    <a:bodyPr/>
                    <a:lstStyle/>
                    <a:p>
                      <a:pPr algn="ctr" fontAlgn="b"/>
                      <a:r>
                        <a:rPr lang="en-GB" sz="1100" b="0" i="0" u="none" strike="noStrike" dirty="0">
                          <a:solidFill>
                            <a:srgbClr val="000000"/>
                          </a:solidFill>
                          <a:effectLst/>
                          <a:latin typeface="+mn-lt"/>
                        </a:rPr>
                        <a:t>2 × 1</a:t>
                      </a:r>
                    </a:p>
                  </a:txBody>
                  <a:tcPr marL="9525" marR="9525" marT="9525" marB="0" anchor="ctr">
                    <a:solidFill>
                      <a:srgbClr val="C8E2E8"/>
                    </a:solidFill>
                  </a:tcPr>
                </a:tc>
                <a:tc>
                  <a:txBody>
                    <a:bodyPr/>
                    <a:lstStyle/>
                    <a:p>
                      <a:pPr algn="ctr" fontAlgn="b"/>
                      <a:r>
                        <a:rPr lang="en-GB" sz="1100" b="0" i="0" u="none" strike="noStrike" dirty="0">
                          <a:solidFill>
                            <a:srgbClr val="000000"/>
                          </a:solidFill>
                          <a:effectLst/>
                          <a:latin typeface="+mn-lt"/>
                        </a:rPr>
                        <a:t>2 × 2</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2 × 3</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2 × 4</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2 × 5</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2 × 6</a:t>
                      </a:r>
                    </a:p>
                  </a:txBody>
                  <a:tcPr marL="9525" marR="9525" marT="9525" marB="0" anchor="ctr">
                    <a:solidFill>
                      <a:srgbClr val="C8E2E8"/>
                    </a:solidFill>
                  </a:tcPr>
                </a:tc>
                <a:tc>
                  <a:txBody>
                    <a:bodyPr/>
                    <a:lstStyle/>
                    <a:p>
                      <a:pPr algn="ctr" rtl="0" fontAlgn="b"/>
                      <a:r>
                        <a:rPr lang="en-GB" sz="1100" b="0" i="0" u="none" strike="noStrike">
                          <a:solidFill>
                            <a:srgbClr val="000000"/>
                          </a:solidFill>
                          <a:effectLst/>
                          <a:latin typeface="+mn-lt"/>
                        </a:rPr>
                        <a:t>2 × 7</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2 × 8</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2 × 9</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2 × 10</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2 × 11</a:t>
                      </a:r>
                    </a:p>
                  </a:txBody>
                  <a:tcPr marL="9525" marR="9525" marT="9525" marB="0" anchor="c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2 × 12</a:t>
                      </a:r>
                    </a:p>
                  </a:txBody>
                  <a:tcPr anchor="ctr">
                    <a:solidFill>
                      <a:srgbClr val="C8E2E8"/>
                    </a:solidFill>
                  </a:tcPr>
                </a:tc>
                <a:extLst>
                  <a:ext uri="{0D108BD9-81ED-4DB2-BD59-A6C34878D82A}">
                    <a16:rowId xmlns:a16="http://schemas.microsoft.com/office/drawing/2014/main" val="1529119190"/>
                  </a:ext>
                </a:extLst>
              </a:tr>
              <a:tr h="383703">
                <a:tc>
                  <a:txBody>
                    <a:bodyPr/>
                    <a:lstStyle/>
                    <a:p>
                      <a:pPr algn="ctr" fontAlgn="b"/>
                      <a:r>
                        <a:rPr lang="en-GB" sz="1100" b="0" i="0" u="none" strike="noStrike" dirty="0">
                          <a:solidFill>
                            <a:srgbClr val="000000"/>
                          </a:solidFill>
                          <a:effectLst/>
                          <a:latin typeface="+mn-lt"/>
                        </a:rPr>
                        <a:t>3 × 1</a:t>
                      </a:r>
                    </a:p>
                  </a:txBody>
                  <a:tcPr marL="9525" marR="9525" marT="9525" marB="0" anchor="ctr">
                    <a:solidFill>
                      <a:srgbClr val="C8E2E8"/>
                    </a:solidFill>
                  </a:tcPr>
                </a:tc>
                <a:tc>
                  <a:txBody>
                    <a:bodyPr/>
                    <a:lstStyle/>
                    <a:p>
                      <a:pPr algn="ctr" fontAlgn="b"/>
                      <a:r>
                        <a:rPr lang="en-GB" sz="1100" b="0" i="0" u="none" strike="noStrike" dirty="0">
                          <a:solidFill>
                            <a:srgbClr val="000000"/>
                          </a:solidFill>
                          <a:effectLst/>
                          <a:latin typeface="+mn-lt"/>
                        </a:rPr>
                        <a:t>3 × 2</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3 × 3</a:t>
                      </a:r>
                    </a:p>
                  </a:txBody>
                  <a:tcPr marL="9525" marR="9525" marT="9525" marB="0" anchor="ctr"/>
                </a:tc>
                <a:tc>
                  <a:txBody>
                    <a:bodyPr/>
                    <a:lstStyle/>
                    <a:p>
                      <a:pPr algn="ctr" rtl="0" fontAlgn="b"/>
                      <a:r>
                        <a:rPr lang="en-GB" sz="1100" b="0" i="0" u="none" strike="noStrike">
                          <a:solidFill>
                            <a:srgbClr val="000000"/>
                          </a:solidFill>
                          <a:effectLst/>
                          <a:latin typeface="+mn-lt"/>
                        </a:rPr>
                        <a:t>3 × 4</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3 × 5</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3 × 6</a:t>
                      </a:r>
                    </a:p>
                  </a:txBody>
                  <a:tcPr marL="9525" marR="9525" marT="9525" marB="0" anchor="ctr"/>
                </a:tc>
                <a:tc>
                  <a:txBody>
                    <a:bodyPr/>
                    <a:lstStyle/>
                    <a:p>
                      <a:pPr algn="ctr" rtl="0" fontAlgn="b"/>
                      <a:r>
                        <a:rPr lang="en-GB" sz="1100" b="0" i="0" u="none" strike="noStrike">
                          <a:solidFill>
                            <a:srgbClr val="000000"/>
                          </a:solidFill>
                          <a:effectLst/>
                          <a:latin typeface="+mn-lt"/>
                        </a:rPr>
                        <a:t>3 × 7</a:t>
                      </a:r>
                    </a:p>
                  </a:txBody>
                  <a:tcPr marL="9525" marR="9525" marT="9525" marB="0" anchor="ctr"/>
                </a:tc>
                <a:tc>
                  <a:txBody>
                    <a:bodyPr/>
                    <a:lstStyle/>
                    <a:p>
                      <a:pPr algn="ctr" rtl="0" fontAlgn="b"/>
                      <a:r>
                        <a:rPr lang="en-GB" sz="1100" b="0" i="0" u="none" strike="noStrike" dirty="0">
                          <a:solidFill>
                            <a:srgbClr val="000000"/>
                          </a:solidFill>
                          <a:effectLst/>
                          <a:latin typeface="+mn-lt"/>
                        </a:rPr>
                        <a:t>3 × 8</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3 × 9</a:t>
                      </a:r>
                    </a:p>
                  </a:txBody>
                  <a:tcPr marL="9525" marR="9525" marT="9525" marB="0" anchor="ctr"/>
                </a:tc>
                <a:tc>
                  <a:txBody>
                    <a:bodyPr/>
                    <a:lstStyle/>
                    <a:p>
                      <a:pPr algn="ctr" rtl="0" fontAlgn="b"/>
                      <a:r>
                        <a:rPr lang="en-GB" sz="1100" b="0" i="0" u="none" strike="noStrike">
                          <a:solidFill>
                            <a:srgbClr val="000000"/>
                          </a:solidFill>
                          <a:effectLst/>
                          <a:latin typeface="+mn-lt"/>
                        </a:rPr>
                        <a:t>3 × 10</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3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3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1503047204"/>
                  </a:ext>
                </a:extLst>
              </a:tr>
              <a:tr h="383703">
                <a:tc>
                  <a:txBody>
                    <a:bodyPr/>
                    <a:lstStyle/>
                    <a:p>
                      <a:pPr algn="ctr" fontAlgn="b"/>
                      <a:r>
                        <a:rPr lang="en-GB" sz="1100" b="0" i="0" u="none" strike="noStrike" dirty="0">
                          <a:solidFill>
                            <a:srgbClr val="000000"/>
                          </a:solidFill>
                          <a:effectLst/>
                          <a:latin typeface="+mn-lt"/>
                        </a:rPr>
                        <a:t>4 × 1</a:t>
                      </a:r>
                    </a:p>
                  </a:txBody>
                  <a:tcPr marL="9525" marR="9525" marT="9525" marB="0" anchor="ctr">
                    <a:solidFill>
                      <a:srgbClr val="C8E2E8"/>
                    </a:solidFill>
                  </a:tcPr>
                </a:tc>
                <a:tc>
                  <a:txBody>
                    <a:bodyPr/>
                    <a:lstStyle/>
                    <a:p>
                      <a:pPr algn="ctr" fontAlgn="b"/>
                      <a:r>
                        <a:rPr lang="en-GB" sz="1100" b="0" i="0" u="none" strike="noStrike" dirty="0">
                          <a:solidFill>
                            <a:srgbClr val="000000"/>
                          </a:solidFill>
                          <a:effectLst/>
                          <a:latin typeface="+mn-lt"/>
                        </a:rPr>
                        <a:t>4 × 2</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4 × 3</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4 × 4</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4 × 5</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4 × 6</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4 × 7</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4 × 8</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4 × 9</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4 × 10</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4 × 11</a:t>
                      </a:r>
                    </a:p>
                  </a:txBody>
                  <a:tcPr marL="9525" marR="9525" marT="9525" marB="0" anchor="c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4 × 12</a:t>
                      </a:r>
                    </a:p>
                  </a:txBody>
                  <a:tcPr anchor="ctr">
                    <a:solidFill>
                      <a:srgbClr val="C8E2E8"/>
                    </a:solidFill>
                  </a:tcPr>
                </a:tc>
                <a:extLst>
                  <a:ext uri="{0D108BD9-81ED-4DB2-BD59-A6C34878D82A}">
                    <a16:rowId xmlns:a16="http://schemas.microsoft.com/office/drawing/2014/main" val="3175580122"/>
                  </a:ext>
                </a:extLst>
              </a:tr>
              <a:tr h="383703">
                <a:tc>
                  <a:txBody>
                    <a:bodyPr/>
                    <a:lstStyle/>
                    <a:p>
                      <a:pPr algn="ctr" fontAlgn="b"/>
                      <a:r>
                        <a:rPr lang="en-GB" sz="1100" b="0" i="0" u="none" strike="noStrike" dirty="0">
                          <a:solidFill>
                            <a:srgbClr val="000000"/>
                          </a:solidFill>
                          <a:effectLst/>
                          <a:latin typeface="+mn-lt"/>
                        </a:rPr>
                        <a:t>5 × 1</a:t>
                      </a:r>
                    </a:p>
                  </a:txBody>
                  <a:tcPr marL="9525" marR="9525" marT="9525" marB="0" anchor="ctr">
                    <a:solidFill>
                      <a:srgbClr val="C8E2E8"/>
                    </a:solidFill>
                  </a:tcPr>
                </a:tc>
                <a:tc>
                  <a:txBody>
                    <a:bodyPr/>
                    <a:lstStyle/>
                    <a:p>
                      <a:pPr algn="ctr" fontAlgn="b"/>
                      <a:r>
                        <a:rPr lang="en-GB" sz="1100" b="0" i="0" u="none" strike="noStrike" dirty="0">
                          <a:solidFill>
                            <a:srgbClr val="000000"/>
                          </a:solidFill>
                          <a:effectLst/>
                          <a:latin typeface="+mn-lt"/>
                        </a:rPr>
                        <a:t>5 × 2</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5 × 3</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5 × 4</a:t>
                      </a:r>
                    </a:p>
                  </a:txBody>
                  <a:tcPr marL="9525" marR="9525" marT="9525" marB="0" anchor="ctr">
                    <a:solidFill>
                      <a:srgbClr val="C8E2E8"/>
                    </a:solidFill>
                  </a:tcPr>
                </a:tc>
                <a:tc>
                  <a:txBody>
                    <a:bodyPr/>
                    <a:lstStyle/>
                    <a:p>
                      <a:pPr algn="ctr" rtl="0" fontAlgn="b"/>
                      <a:r>
                        <a:rPr lang="en-GB" sz="1100" b="0" i="0" u="none" strike="noStrike">
                          <a:solidFill>
                            <a:srgbClr val="000000"/>
                          </a:solidFill>
                          <a:effectLst/>
                          <a:latin typeface="+mn-lt"/>
                        </a:rPr>
                        <a:t>5 × 5</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5 × 6</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5 × 7</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5 × 8</a:t>
                      </a:r>
                    </a:p>
                  </a:txBody>
                  <a:tcPr marL="9525" marR="9525" marT="9525" marB="0" anchor="ctr">
                    <a:solidFill>
                      <a:srgbClr val="C8E2E8"/>
                    </a:solidFill>
                  </a:tcPr>
                </a:tc>
                <a:tc>
                  <a:txBody>
                    <a:bodyPr/>
                    <a:lstStyle/>
                    <a:p>
                      <a:pPr algn="ctr" rtl="0" fontAlgn="b"/>
                      <a:r>
                        <a:rPr lang="en-GB" sz="1100" b="0" i="0" u="none" strike="noStrike">
                          <a:solidFill>
                            <a:srgbClr val="000000"/>
                          </a:solidFill>
                          <a:effectLst/>
                          <a:latin typeface="+mn-lt"/>
                        </a:rPr>
                        <a:t>5 × 9</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5 × 10</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5 × 11</a:t>
                      </a:r>
                    </a:p>
                  </a:txBody>
                  <a:tcPr marL="9525" marR="9525" marT="9525" marB="0" anchor="c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5 × 12</a:t>
                      </a:r>
                    </a:p>
                  </a:txBody>
                  <a:tcPr anchor="ctr">
                    <a:solidFill>
                      <a:srgbClr val="C8E2E8"/>
                    </a:solidFill>
                  </a:tcPr>
                </a:tc>
                <a:extLst>
                  <a:ext uri="{0D108BD9-81ED-4DB2-BD59-A6C34878D82A}">
                    <a16:rowId xmlns:a16="http://schemas.microsoft.com/office/drawing/2014/main" val="2800851386"/>
                  </a:ext>
                </a:extLst>
              </a:tr>
              <a:tr h="383703">
                <a:tc>
                  <a:txBody>
                    <a:bodyPr/>
                    <a:lstStyle/>
                    <a:p>
                      <a:pPr algn="ctr" fontAlgn="b"/>
                      <a:r>
                        <a:rPr lang="en-GB" sz="1100" b="0" i="0" u="none" strike="noStrike" dirty="0">
                          <a:solidFill>
                            <a:srgbClr val="000000"/>
                          </a:solidFill>
                          <a:effectLst/>
                          <a:latin typeface="+mn-lt"/>
                        </a:rPr>
                        <a:t>6 × 1</a:t>
                      </a:r>
                    </a:p>
                  </a:txBody>
                  <a:tcPr marL="9525" marR="9525" marT="9525" marB="0" anchor="ctr">
                    <a:solidFill>
                      <a:srgbClr val="C8E2E8"/>
                    </a:solidFill>
                  </a:tcPr>
                </a:tc>
                <a:tc>
                  <a:txBody>
                    <a:bodyPr/>
                    <a:lstStyle/>
                    <a:p>
                      <a:pPr algn="ctr" fontAlgn="b"/>
                      <a:r>
                        <a:rPr lang="en-GB" sz="1100" b="0" i="0" u="none" strike="noStrike" dirty="0">
                          <a:solidFill>
                            <a:srgbClr val="000000"/>
                          </a:solidFill>
                          <a:effectLst/>
                          <a:latin typeface="+mn-lt"/>
                        </a:rPr>
                        <a:t>6 × 2</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6 × 3</a:t>
                      </a:r>
                    </a:p>
                  </a:txBody>
                  <a:tcPr marL="9525" marR="9525" marT="9525" marB="0" anchor="ctr"/>
                </a:tc>
                <a:tc>
                  <a:txBody>
                    <a:bodyPr/>
                    <a:lstStyle/>
                    <a:p>
                      <a:pPr algn="ctr" rtl="0" fontAlgn="b"/>
                      <a:r>
                        <a:rPr lang="en-GB" sz="1100" b="0" i="0" u="none" strike="noStrike" dirty="0">
                          <a:solidFill>
                            <a:srgbClr val="000000"/>
                          </a:solidFill>
                          <a:effectLst/>
                          <a:latin typeface="+mn-lt"/>
                        </a:rPr>
                        <a:t>6 × 4</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6 × 5</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6 × 6</a:t>
                      </a:r>
                    </a:p>
                  </a:txBody>
                  <a:tcPr marL="9525" marR="9525" marT="9525" marB="0" anchor="ctr"/>
                </a:tc>
                <a:tc>
                  <a:txBody>
                    <a:bodyPr/>
                    <a:lstStyle/>
                    <a:p>
                      <a:pPr algn="ctr" rtl="0" fontAlgn="b"/>
                      <a:r>
                        <a:rPr lang="en-GB" sz="1100" b="0" i="0" u="none" strike="noStrike" dirty="0">
                          <a:solidFill>
                            <a:srgbClr val="000000"/>
                          </a:solidFill>
                          <a:effectLst/>
                          <a:latin typeface="+mn-lt"/>
                        </a:rPr>
                        <a:t>6 × 7</a:t>
                      </a:r>
                    </a:p>
                  </a:txBody>
                  <a:tcPr marL="9525" marR="9525" marT="9525" marB="0" anchor="ctr"/>
                </a:tc>
                <a:tc>
                  <a:txBody>
                    <a:bodyPr/>
                    <a:lstStyle/>
                    <a:p>
                      <a:pPr algn="ctr" rtl="0" fontAlgn="b"/>
                      <a:r>
                        <a:rPr lang="en-GB" sz="1100" b="0" i="0" u="none" strike="noStrike" dirty="0">
                          <a:solidFill>
                            <a:srgbClr val="000000"/>
                          </a:solidFill>
                          <a:effectLst/>
                          <a:latin typeface="+mn-lt"/>
                        </a:rPr>
                        <a:t>6 × 8</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6 × 9</a:t>
                      </a:r>
                    </a:p>
                  </a:txBody>
                  <a:tcPr marL="9525" marR="9525" marT="9525" marB="0" anchor="ctr"/>
                </a:tc>
                <a:tc>
                  <a:txBody>
                    <a:bodyPr/>
                    <a:lstStyle/>
                    <a:p>
                      <a:pPr algn="ctr" rtl="0" fontAlgn="b"/>
                      <a:r>
                        <a:rPr lang="en-GB" sz="1100" b="0" i="0" u="none" strike="noStrike" dirty="0">
                          <a:solidFill>
                            <a:srgbClr val="000000"/>
                          </a:solidFill>
                          <a:effectLst/>
                          <a:latin typeface="+mn-lt"/>
                        </a:rPr>
                        <a:t>6 × 10</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6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6 × 12</a:t>
                      </a:r>
                    </a:p>
                  </a:txBody>
                  <a:tcPr anchor="ctr"/>
                </a:tc>
                <a:extLst>
                  <a:ext uri="{0D108BD9-81ED-4DB2-BD59-A6C34878D82A}">
                    <a16:rowId xmlns:a16="http://schemas.microsoft.com/office/drawing/2014/main" val="2160935108"/>
                  </a:ext>
                </a:extLst>
              </a:tr>
              <a:tr h="383703">
                <a:tc>
                  <a:txBody>
                    <a:bodyPr/>
                    <a:lstStyle/>
                    <a:p>
                      <a:pPr algn="ctr" fontAlgn="b"/>
                      <a:r>
                        <a:rPr lang="en-GB" sz="1100" b="0" i="0" u="none" strike="noStrike" dirty="0">
                          <a:solidFill>
                            <a:srgbClr val="000000"/>
                          </a:solidFill>
                          <a:effectLst/>
                          <a:latin typeface="+mn-lt"/>
                        </a:rPr>
                        <a:t>7 × 1</a:t>
                      </a:r>
                    </a:p>
                  </a:txBody>
                  <a:tcPr marL="9525" marR="9525" marT="9525" marB="0" anchor="ctr">
                    <a:solidFill>
                      <a:srgbClr val="C8E2E8"/>
                    </a:solidFill>
                  </a:tcPr>
                </a:tc>
                <a:tc>
                  <a:txBody>
                    <a:bodyPr/>
                    <a:lstStyle/>
                    <a:p>
                      <a:pPr algn="ctr" fontAlgn="b"/>
                      <a:r>
                        <a:rPr lang="en-GB" sz="1100" b="0" i="0" u="none" strike="noStrike" dirty="0">
                          <a:solidFill>
                            <a:srgbClr val="000000"/>
                          </a:solidFill>
                          <a:effectLst/>
                          <a:latin typeface="+mn-lt"/>
                        </a:rPr>
                        <a:t>7 × 2</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7 × 3</a:t>
                      </a:r>
                    </a:p>
                  </a:txBody>
                  <a:tcPr marL="9525" marR="9525" marT="9525" marB="0" anchor="ctr"/>
                </a:tc>
                <a:tc>
                  <a:txBody>
                    <a:bodyPr/>
                    <a:lstStyle/>
                    <a:p>
                      <a:pPr algn="ctr" rtl="0" fontAlgn="b"/>
                      <a:r>
                        <a:rPr lang="en-GB" sz="1100" b="0" i="0" u="none" strike="noStrike">
                          <a:solidFill>
                            <a:srgbClr val="000000"/>
                          </a:solidFill>
                          <a:effectLst/>
                          <a:latin typeface="+mn-lt"/>
                        </a:rPr>
                        <a:t>7 × 4</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7 × 5</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7 × 6</a:t>
                      </a:r>
                    </a:p>
                  </a:txBody>
                  <a:tcPr marL="9525" marR="9525" marT="9525" marB="0" anchor="ctr"/>
                </a:tc>
                <a:tc>
                  <a:txBody>
                    <a:bodyPr/>
                    <a:lstStyle/>
                    <a:p>
                      <a:pPr algn="ctr" rtl="0" fontAlgn="b"/>
                      <a:r>
                        <a:rPr lang="en-GB" sz="1100" b="0" i="0" u="none" strike="noStrike" dirty="0">
                          <a:solidFill>
                            <a:srgbClr val="000000"/>
                          </a:solidFill>
                          <a:effectLst/>
                          <a:latin typeface="+mn-lt"/>
                        </a:rPr>
                        <a:t>7 × 7</a:t>
                      </a:r>
                    </a:p>
                  </a:txBody>
                  <a:tcPr marL="9525" marR="9525" marT="9525" marB="0" anchor="ctr"/>
                </a:tc>
                <a:tc>
                  <a:txBody>
                    <a:bodyPr/>
                    <a:lstStyle/>
                    <a:p>
                      <a:pPr algn="ctr" rtl="0" fontAlgn="b"/>
                      <a:r>
                        <a:rPr lang="en-GB" sz="1100" b="0" i="0" u="none" strike="noStrike" dirty="0">
                          <a:solidFill>
                            <a:srgbClr val="000000"/>
                          </a:solidFill>
                          <a:effectLst/>
                          <a:latin typeface="+mn-lt"/>
                        </a:rPr>
                        <a:t>7 × 8</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7 × 9</a:t>
                      </a:r>
                    </a:p>
                  </a:txBody>
                  <a:tcPr marL="9525" marR="9525" marT="9525" marB="0" anchor="ctr"/>
                </a:tc>
                <a:tc>
                  <a:txBody>
                    <a:bodyPr/>
                    <a:lstStyle/>
                    <a:p>
                      <a:pPr algn="ctr" rtl="0" fontAlgn="b"/>
                      <a:r>
                        <a:rPr lang="en-GB" sz="1100" b="0" i="0" u="none" strike="noStrike" dirty="0">
                          <a:solidFill>
                            <a:srgbClr val="000000"/>
                          </a:solidFill>
                          <a:effectLst/>
                          <a:latin typeface="+mn-lt"/>
                        </a:rPr>
                        <a:t>7 × 10</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7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7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3744275390"/>
                  </a:ext>
                </a:extLst>
              </a:tr>
              <a:tr h="383703">
                <a:tc>
                  <a:txBody>
                    <a:bodyPr/>
                    <a:lstStyle/>
                    <a:p>
                      <a:pPr algn="ctr" fontAlgn="b"/>
                      <a:r>
                        <a:rPr lang="en-GB" sz="1100" b="0" i="0" u="none" strike="noStrike" dirty="0">
                          <a:solidFill>
                            <a:srgbClr val="000000"/>
                          </a:solidFill>
                          <a:effectLst/>
                          <a:latin typeface="+mn-lt"/>
                        </a:rPr>
                        <a:t>8 × 1</a:t>
                      </a:r>
                    </a:p>
                  </a:txBody>
                  <a:tcPr marL="9525" marR="9525" marT="9525" marB="0" anchor="ctr">
                    <a:solidFill>
                      <a:srgbClr val="C8E2E8"/>
                    </a:solidFill>
                  </a:tcPr>
                </a:tc>
                <a:tc>
                  <a:txBody>
                    <a:bodyPr/>
                    <a:lstStyle/>
                    <a:p>
                      <a:pPr algn="ctr" fontAlgn="b"/>
                      <a:r>
                        <a:rPr lang="en-GB" sz="1100" b="0" i="0" u="none" strike="noStrike" dirty="0">
                          <a:solidFill>
                            <a:srgbClr val="000000"/>
                          </a:solidFill>
                          <a:effectLst/>
                          <a:latin typeface="+mn-lt"/>
                        </a:rPr>
                        <a:t>8 × 2</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8 × 3</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8 × 4</a:t>
                      </a:r>
                    </a:p>
                  </a:txBody>
                  <a:tcPr marL="9525" marR="9525" marT="9525" marB="0" anchor="ctr">
                    <a:solidFill>
                      <a:srgbClr val="C8E2E8"/>
                    </a:solidFill>
                  </a:tcPr>
                </a:tc>
                <a:tc>
                  <a:txBody>
                    <a:bodyPr/>
                    <a:lstStyle/>
                    <a:p>
                      <a:pPr algn="ctr" rtl="0" fontAlgn="b"/>
                      <a:r>
                        <a:rPr lang="en-GB" sz="1100" b="0" i="0" u="none" strike="noStrike">
                          <a:solidFill>
                            <a:srgbClr val="000000"/>
                          </a:solidFill>
                          <a:effectLst/>
                          <a:latin typeface="+mn-lt"/>
                        </a:rPr>
                        <a:t>8 × 5</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8 × 6</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8 × 7</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8 × 8</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8 × 9</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8 × 10</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8 × 11</a:t>
                      </a:r>
                    </a:p>
                  </a:txBody>
                  <a:tcPr marL="9525" marR="9525" marT="9525" marB="0" anchor="c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8 × 12</a:t>
                      </a:r>
                    </a:p>
                  </a:txBody>
                  <a:tcPr anchor="ctr">
                    <a:solidFill>
                      <a:srgbClr val="C8E2E8"/>
                    </a:solidFill>
                  </a:tcPr>
                </a:tc>
                <a:extLst>
                  <a:ext uri="{0D108BD9-81ED-4DB2-BD59-A6C34878D82A}">
                    <a16:rowId xmlns:a16="http://schemas.microsoft.com/office/drawing/2014/main" val="1020363346"/>
                  </a:ext>
                </a:extLst>
              </a:tr>
              <a:tr h="383703">
                <a:tc>
                  <a:txBody>
                    <a:bodyPr/>
                    <a:lstStyle/>
                    <a:p>
                      <a:pPr algn="ctr" fontAlgn="b"/>
                      <a:r>
                        <a:rPr lang="en-GB" sz="1100" b="0" i="0" u="none" strike="noStrike" dirty="0">
                          <a:solidFill>
                            <a:srgbClr val="000000"/>
                          </a:solidFill>
                          <a:effectLst/>
                          <a:latin typeface="+mn-lt"/>
                        </a:rPr>
                        <a:t>9 × 1</a:t>
                      </a:r>
                    </a:p>
                  </a:txBody>
                  <a:tcPr marL="9525" marR="9525" marT="9525" marB="0" anchor="ctr">
                    <a:solidFill>
                      <a:srgbClr val="C8E2E8"/>
                    </a:solidFill>
                  </a:tcPr>
                </a:tc>
                <a:tc>
                  <a:txBody>
                    <a:bodyPr/>
                    <a:lstStyle/>
                    <a:p>
                      <a:pPr algn="ctr" fontAlgn="b"/>
                      <a:r>
                        <a:rPr lang="en-GB" sz="1100" b="0" i="0" u="none" strike="noStrike" dirty="0">
                          <a:solidFill>
                            <a:srgbClr val="000000"/>
                          </a:solidFill>
                          <a:effectLst/>
                          <a:latin typeface="+mn-lt"/>
                        </a:rPr>
                        <a:t>9 × 2</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9 × 3</a:t>
                      </a:r>
                    </a:p>
                  </a:txBody>
                  <a:tcPr marL="9525" marR="9525" marT="9525" marB="0" anchor="ctr"/>
                </a:tc>
                <a:tc>
                  <a:txBody>
                    <a:bodyPr/>
                    <a:lstStyle/>
                    <a:p>
                      <a:pPr algn="ctr" rtl="0" fontAlgn="b"/>
                      <a:r>
                        <a:rPr lang="en-GB" sz="1100" b="0" i="0" u="none" strike="noStrike" dirty="0">
                          <a:solidFill>
                            <a:srgbClr val="000000"/>
                          </a:solidFill>
                          <a:effectLst/>
                          <a:latin typeface="+mn-lt"/>
                        </a:rPr>
                        <a:t>9 × 4</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9 × 5</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9 × 6</a:t>
                      </a:r>
                    </a:p>
                  </a:txBody>
                  <a:tcPr marL="9525" marR="9525" marT="9525" marB="0" anchor="ctr"/>
                </a:tc>
                <a:tc>
                  <a:txBody>
                    <a:bodyPr/>
                    <a:lstStyle/>
                    <a:p>
                      <a:pPr algn="ctr" rtl="0" fontAlgn="b"/>
                      <a:r>
                        <a:rPr lang="en-GB" sz="1100" b="0" i="0" u="none" strike="noStrike" dirty="0">
                          <a:solidFill>
                            <a:srgbClr val="000000"/>
                          </a:solidFill>
                          <a:effectLst/>
                          <a:latin typeface="+mn-lt"/>
                        </a:rPr>
                        <a:t>9 × 7</a:t>
                      </a:r>
                    </a:p>
                  </a:txBody>
                  <a:tcPr marL="9525" marR="9525" marT="9525" marB="0" anchor="ctr"/>
                </a:tc>
                <a:tc>
                  <a:txBody>
                    <a:bodyPr/>
                    <a:lstStyle/>
                    <a:p>
                      <a:pPr algn="ctr" rtl="0" fontAlgn="b"/>
                      <a:r>
                        <a:rPr lang="en-GB" sz="1100" b="0" i="0" u="none" strike="noStrike" dirty="0">
                          <a:solidFill>
                            <a:srgbClr val="000000"/>
                          </a:solidFill>
                          <a:effectLst/>
                          <a:latin typeface="+mn-lt"/>
                        </a:rPr>
                        <a:t>9 × 8</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9 × 9</a:t>
                      </a:r>
                    </a:p>
                  </a:txBody>
                  <a:tcPr marL="9525" marR="9525" marT="9525" marB="0" anchor="ctr"/>
                </a:tc>
                <a:tc>
                  <a:txBody>
                    <a:bodyPr/>
                    <a:lstStyle/>
                    <a:p>
                      <a:pPr algn="ctr" rtl="0" fontAlgn="b"/>
                      <a:r>
                        <a:rPr lang="en-GB" sz="1100" b="0" i="0" u="none" strike="noStrike" dirty="0">
                          <a:solidFill>
                            <a:srgbClr val="000000"/>
                          </a:solidFill>
                          <a:effectLst/>
                          <a:latin typeface="+mn-lt"/>
                        </a:rPr>
                        <a:t>9 × 10</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9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9 × 12</a:t>
                      </a:r>
                    </a:p>
                  </a:txBody>
                  <a:tcPr anchor="ctr"/>
                </a:tc>
                <a:extLst>
                  <a:ext uri="{0D108BD9-81ED-4DB2-BD59-A6C34878D82A}">
                    <a16:rowId xmlns:a16="http://schemas.microsoft.com/office/drawing/2014/main" val="2164676111"/>
                  </a:ext>
                </a:extLst>
              </a:tr>
              <a:tr h="383703">
                <a:tc>
                  <a:txBody>
                    <a:bodyPr/>
                    <a:lstStyle/>
                    <a:p>
                      <a:pPr algn="ctr" fontAlgn="b"/>
                      <a:r>
                        <a:rPr lang="en-GB" sz="1100" b="0" i="0" u="none" strike="noStrike" dirty="0">
                          <a:solidFill>
                            <a:srgbClr val="000000"/>
                          </a:solidFill>
                          <a:effectLst/>
                          <a:latin typeface="+mn-lt"/>
                        </a:rPr>
                        <a:t>10 × 1</a:t>
                      </a:r>
                    </a:p>
                  </a:txBody>
                  <a:tcPr marL="9525" marR="9525" marT="9525" marB="0" anchor="ctr">
                    <a:solidFill>
                      <a:srgbClr val="C8E2E8"/>
                    </a:solidFill>
                  </a:tcPr>
                </a:tc>
                <a:tc>
                  <a:txBody>
                    <a:bodyPr/>
                    <a:lstStyle/>
                    <a:p>
                      <a:pPr algn="ctr" fontAlgn="b"/>
                      <a:r>
                        <a:rPr lang="en-GB" sz="1100" b="0" i="0" u="none" strike="noStrike" dirty="0">
                          <a:solidFill>
                            <a:srgbClr val="000000"/>
                          </a:solidFill>
                          <a:effectLst/>
                          <a:latin typeface="+mn-lt"/>
                        </a:rPr>
                        <a:t>10 × 2</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10 × 3</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10 × 4</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10 × 5</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10 × 6</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10 × 7</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10 × 8</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10 × 9</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10 × 10</a:t>
                      </a:r>
                    </a:p>
                  </a:txBody>
                  <a:tcPr marL="9525" marR="9525" marT="9525" marB="0" anchor="ctr">
                    <a:solidFill>
                      <a:srgbClr val="C8E2E8"/>
                    </a:solidFill>
                  </a:tcPr>
                </a:tc>
                <a:tc>
                  <a:txBody>
                    <a:bodyPr/>
                    <a:lstStyle/>
                    <a:p>
                      <a:pPr algn="ctr" rtl="0" fontAlgn="b"/>
                      <a:r>
                        <a:rPr lang="en-GB" sz="1100" b="0" i="0" u="none" strike="noStrike" dirty="0">
                          <a:solidFill>
                            <a:srgbClr val="000000"/>
                          </a:solidFill>
                          <a:effectLst/>
                          <a:latin typeface="+mn-lt"/>
                        </a:rPr>
                        <a:t>10 × 11</a:t>
                      </a:r>
                    </a:p>
                  </a:txBody>
                  <a:tcPr marL="9525" marR="9525" marT="9525" marB="0" anchor="c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10 × 12</a:t>
                      </a:r>
                    </a:p>
                  </a:txBody>
                  <a:tcPr marL="36000" marR="36000" anchor="ctr">
                    <a:solidFill>
                      <a:srgbClr val="C8E2E8"/>
                    </a:solidFill>
                  </a:tcPr>
                </a:tc>
                <a:extLst>
                  <a:ext uri="{0D108BD9-81ED-4DB2-BD59-A6C34878D82A}">
                    <a16:rowId xmlns:a16="http://schemas.microsoft.com/office/drawing/2014/main" val="3035558812"/>
                  </a:ext>
                </a:extLst>
              </a:tr>
              <a:tr h="383703">
                <a:tc>
                  <a:txBody>
                    <a:bodyPr/>
                    <a:lstStyle/>
                    <a:p>
                      <a:pPr algn="ctr" fontAlgn="b"/>
                      <a:r>
                        <a:rPr lang="en-GB" sz="1100" b="0" i="0" u="none" strike="noStrike" dirty="0">
                          <a:solidFill>
                            <a:srgbClr val="000000"/>
                          </a:solidFill>
                          <a:effectLst/>
                          <a:latin typeface="+mn-lt"/>
                        </a:rPr>
                        <a:t>11 × 1</a:t>
                      </a:r>
                    </a:p>
                  </a:txBody>
                  <a:tcPr marL="9525" marR="9525" marT="9525" marB="0" anchor="ctr">
                    <a:solidFill>
                      <a:srgbClr val="C8E2E8"/>
                    </a:solidFill>
                  </a:tcPr>
                </a:tc>
                <a:tc>
                  <a:txBody>
                    <a:bodyPr/>
                    <a:lstStyle/>
                    <a:p>
                      <a:pPr algn="ctr" fontAlgn="b"/>
                      <a:r>
                        <a:rPr lang="en-GB" sz="1100" b="0" i="0" u="none" strike="noStrike" dirty="0">
                          <a:solidFill>
                            <a:srgbClr val="000000"/>
                          </a:solidFill>
                          <a:effectLst/>
                          <a:latin typeface="+mn-lt"/>
                        </a:rPr>
                        <a:t>11 × 2</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11 × 3</a:t>
                      </a:r>
                    </a:p>
                  </a:txBody>
                  <a:tcPr marL="9525" marR="9525" marT="9525" marB="0" anchor="ctr"/>
                </a:tc>
                <a:tc>
                  <a:txBody>
                    <a:bodyPr/>
                    <a:lstStyle/>
                    <a:p>
                      <a:pPr algn="ctr" rtl="0" fontAlgn="b"/>
                      <a:r>
                        <a:rPr lang="en-GB" sz="1100" b="0" i="0" u="none" strike="noStrike" dirty="0">
                          <a:solidFill>
                            <a:srgbClr val="000000"/>
                          </a:solidFill>
                          <a:effectLst/>
                          <a:latin typeface="+mn-lt"/>
                        </a:rPr>
                        <a:t>11 × 4</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11 × 5</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11 × 6</a:t>
                      </a:r>
                    </a:p>
                  </a:txBody>
                  <a:tcPr marL="9525" marR="9525" marT="9525" marB="0" anchor="ctr"/>
                </a:tc>
                <a:tc>
                  <a:txBody>
                    <a:bodyPr/>
                    <a:lstStyle/>
                    <a:p>
                      <a:pPr algn="ctr" rtl="0" fontAlgn="b"/>
                      <a:r>
                        <a:rPr lang="en-GB" sz="1100" b="0" i="0" u="none" strike="noStrike">
                          <a:solidFill>
                            <a:srgbClr val="000000"/>
                          </a:solidFill>
                          <a:effectLst/>
                          <a:latin typeface="+mn-lt"/>
                        </a:rPr>
                        <a:t>11 × 7</a:t>
                      </a:r>
                    </a:p>
                  </a:txBody>
                  <a:tcPr marL="9525" marR="9525" marT="9525" marB="0" anchor="ctr"/>
                </a:tc>
                <a:tc>
                  <a:txBody>
                    <a:bodyPr/>
                    <a:lstStyle/>
                    <a:p>
                      <a:pPr algn="ctr" rtl="0" fontAlgn="b"/>
                      <a:r>
                        <a:rPr lang="en-GB" sz="1100" b="0" i="0" u="none" strike="noStrike" dirty="0">
                          <a:solidFill>
                            <a:srgbClr val="000000"/>
                          </a:solidFill>
                          <a:effectLst/>
                          <a:latin typeface="+mn-lt"/>
                        </a:rPr>
                        <a:t>11 × 8</a:t>
                      </a:r>
                    </a:p>
                  </a:txBody>
                  <a:tcPr marL="9525" marR="9525" marT="9525" marB="0" anchor="ctr">
                    <a:solidFill>
                      <a:schemeClr val="accent2"/>
                    </a:solidFill>
                  </a:tcPr>
                </a:tc>
                <a:tc>
                  <a:txBody>
                    <a:bodyPr/>
                    <a:lstStyle/>
                    <a:p>
                      <a:pPr algn="ctr" rtl="0" fontAlgn="b"/>
                      <a:r>
                        <a:rPr lang="en-GB" sz="1100" b="0" i="0" u="none" strike="noStrike">
                          <a:solidFill>
                            <a:srgbClr val="000000"/>
                          </a:solidFill>
                          <a:effectLst/>
                          <a:latin typeface="+mn-lt"/>
                        </a:rPr>
                        <a:t>11 × 9</a:t>
                      </a:r>
                    </a:p>
                  </a:txBody>
                  <a:tcPr marL="9525" marR="9525" marT="9525" marB="0" anchor="ctr"/>
                </a:tc>
                <a:tc>
                  <a:txBody>
                    <a:bodyPr/>
                    <a:lstStyle/>
                    <a:p>
                      <a:pPr algn="ctr" rtl="0" fontAlgn="b"/>
                      <a:r>
                        <a:rPr lang="en-GB" sz="1100" b="0" i="0" u="none" strike="noStrike" dirty="0">
                          <a:solidFill>
                            <a:srgbClr val="000000"/>
                          </a:solidFill>
                          <a:effectLst/>
                          <a:latin typeface="+mn-lt"/>
                        </a:rPr>
                        <a:t>11 × 10</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11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11 × 12</a:t>
                      </a:r>
                    </a:p>
                  </a:txBody>
                  <a:tcPr marL="36000" marR="36000" anchor="ctr"/>
                </a:tc>
                <a:extLst>
                  <a:ext uri="{0D108BD9-81ED-4DB2-BD59-A6C34878D82A}">
                    <a16:rowId xmlns:a16="http://schemas.microsoft.com/office/drawing/2014/main" val="3738397482"/>
                  </a:ext>
                </a:extLst>
              </a:tr>
              <a:tr h="383703">
                <a:tc>
                  <a:txBody>
                    <a:bodyPr/>
                    <a:lstStyle/>
                    <a:p>
                      <a:pPr algn="ctr" fontAlgn="b"/>
                      <a:r>
                        <a:rPr lang="en-GB" sz="1100" b="0" i="0" u="none" strike="noStrike" dirty="0">
                          <a:solidFill>
                            <a:srgbClr val="000000"/>
                          </a:solidFill>
                          <a:effectLst/>
                          <a:latin typeface="+mn-lt"/>
                        </a:rPr>
                        <a:t>12 × 1</a:t>
                      </a:r>
                    </a:p>
                  </a:txBody>
                  <a:tcPr marL="9525" marR="9525" marT="9525" marB="0" anchor="ctr">
                    <a:solidFill>
                      <a:srgbClr val="C8E2E8"/>
                    </a:solidFill>
                  </a:tcPr>
                </a:tc>
                <a:tc>
                  <a:txBody>
                    <a:bodyPr/>
                    <a:lstStyle/>
                    <a:p>
                      <a:pPr algn="ctr" fontAlgn="b"/>
                      <a:r>
                        <a:rPr lang="en-GB" sz="1100" b="0" i="0" u="none" strike="noStrike" dirty="0">
                          <a:solidFill>
                            <a:srgbClr val="000000"/>
                          </a:solidFill>
                          <a:effectLst/>
                          <a:latin typeface="+mn-lt"/>
                        </a:rPr>
                        <a:t>12 × 2</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12 × 3</a:t>
                      </a:r>
                    </a:p>
                  </a:txBody>
                  <a:tcPr marL="9525" marR="9525" marT="9525" marB="0" anchor="ctr"/>
                </a:tc>
                <a:tc>
                  <a:txBody>
                    <a:bodyPr/>
                    <a:lstStyle/>
                    <a:p>
                      <a:pPr algn="ctr" rtl="0" fontAlgn="b"/>
                      <a:r>
                        <a:rPr lang="en-GB" sz="1100" b="0" i="0" u="none" strike="noStrike" dirty="0">
                          <a:solidFill>
                            <a:srgbClr val="000000"/>
                          </a:solidFill>
                          <a:effectLst/>
                          <a:latin typeface="+mn-lt"/>
                        </a:rPr>
                        <a:t>12 × 4</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12 × 5</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12 × 6</a:t>
                      </a:r>
                    </a:p>
                  </a:txBody>
                  <a:tcPr marL="9525" marR="9525" marT="9525" marB="0" anchor="ctr"/>
                </a:tc>
                <a:tc>
                  <a:txBody>
                    <a:bodyPr/>
                    <a:lstStyle/>
                    <a:p>
                      <a:pPr algn="ctr" rtl="0" fontAlgn="b"/>
                      <a:r>
                        <a:rPr lang="en-GB" sz="1100" b="0" i="0" u="none" strike="noStrike" dirty="0">
                          <a:solidFill>
                            <a:srgbClr val="000000"/>
                          </a:solidFill>
                          <a:effectLst/>
                          <a:latin typeface="+mn-lt"/>
                        </a:rPr>
                        <a:t>12 × 7</a:t>
                      </a:r>
                    </a:p>
                  </a:txBody>
                  <a:tcPr marL="9525" marR="9525" marT="9525" marB="0" anchor="ctr"/>
                </a:tc>
                <a:tc>
                  <a:txBody>
                    <a:bodyPr/>
                    <a:lstStyle/>
                    <a:p>
                      <a:pPr algn="ctr" rtl="0" fontAlgn="b"/>
                      <a:r>
                        <a:rPr lang="en-GB" sz="1100" b="0" i="0" u="none" strike="noStrike" dirty="0">
                          <a:solidFill>
                            <a:srgbClr val="000000"/>
                          </a:solidFill>
                          <a:effectLst/>
                          <a:latin typeface="+mn-lt"/>
                        </a:rPr>
                        <a:t>12 × 8</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12 × 9</a:t>
                      </a:r>
                    </a:p>
                  </a:txBody>
                  <a:tcPr marL="9525" marR="9525" marT="9525" marB="0" anchor="ctr"/>
                </a:tc>
                <a:tc>
                  <a:txBody>
                    <a:bodyPr/>
                    <a:lstStyle/>
                    <a:p>
                      <a:pPr algn="ctr" rtl="0" fontAlgn="b"/>
                      <a:r>
                        <a:rPr lang="en-GB" sz="1100" b="0" i="0" u="none" strike="noStrike" dirty="0">
                          <a:solidFill>
                            <a:srgbClr val="000000"/>
                          </a:solidFill>
                          <a:effectLst/>
                          <a:latin typeface="+mn-lt"/>
                        </a:rPr>
                        <a:t>12 × 10</a:t>
                      </a:r>
                    </a:p>
                  </a:txBody>
                  <a:tcPr marL="9525" marR="9525" marT="9525" marB="0" anchor="ctr">
                    <a:solidFill>
                      <a:schemeClr val="accent2"/>
                    </a:solidFill>
                  </a:tcPr>
                </a:tc>
                <a:tc>
                  <a:txBody>
                    <a:bodyPr/>
                    <a:lstStyle/>
                    <a:p>
                      <a:pPr algn="ctr" rtl="0" fontAlgn="b"/>
                      <a:r>
                        <a:rPr lang="en-GB" sz="1100" b="0" i="0" u="none" strike="noStrike" dirty="0">
                          <a:solidFill>
                            <a:srgbClr val="000000"/>
                          </a:solidFill>
                          <a:effectLst/>
                          <a:latin typeface="+mn-lt"/>
                        </a:rPr>
                        <a:t>12 × 11</a:t>
                      </a:r>
                    </a:p>
                  </a:txBody>
                  <a:tcPr marL="9525" marR="9525" marT="9525" marB="0" anchor="ctr"/>
                </a:tc>
                <a:tc>
                  <a:txBody>
                    <a:bodyPr/>
                    <a:lstStyle/>
                    <a:p>
                      <a:pPr algn="ctr"/>
                      <a:r>
                        <a:rPr lang="en-GB" sz="1100" kern="300" spc="0" baseline="0" dirty="0">
                          <a:latin typeface="+mn-lt"/>
                        </a:rPr>
                        <a:t>12 × 12</a:t>
                      </a:r>
                    </a:p>
                  </a:txBody>
                  <a:tcPr marL="36000" marR="36000" anchor="ctr"/>
                </a:tc>
                <a:extLst>
                  <a:ext uri="{0D108BD9-81ED-4DB2-BD59-A6C34878D82A}">
                    <a16:rowId xmlns:a16="http://schemas.microsoft.com/office/drawing/2014/main" val="1404610346"/>
                  </a:ext>
                </a:extLst>
              </a:tr>
            </a:tbl>
          </a:graphicData>
        </a:graphic>
      </p:graphicFrame>
    </p:spTree>
    <p:extLst>
      <p:ext uri="{BB962C8B-B14F-4D97-AF65-F5344CB8AC3E}">
        <p14:creationId xmlns:p14="http://schemas.microsoft.com/office/powerpoint/2010/main" val="50367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96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Tree>
    <p:extLst>
      <p:ext uri="{BB962C8B-B14F-4D97-AF65-F5344CB8AC3E}">
        <p14:creationId xmlns:p14="http://schemas.microsoft.com/office/powerpoint/2010/main" val="280280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60649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353197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716688"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a:t>
            </a:r>
          </a:p>
        </p:txBody>
      </p:sp>
    </p:spTree>
    <p:extLst>
      <p:ext uri="{BB962C8B-B14F-4D97-AF65-F5344CB8AC3E}">
        <p14:creationId xmlns:p14="http://schemas.microsoft.com/office/powerpoint/2010/main" val="349386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779420"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 ÷ 10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903173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295838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1735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406774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48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387112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420767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3NF-2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245197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4.4|10"/>
</p:tagLst>
</file>

<file path=ppt/tags/tag3.xml><?xml version="1.0" encoding="utf-8"?>
<p:tagLst xmlns:a="http://schemas.openxmlformats.org/drawingml/2006/main" xmlns:r="http://schemas.openxmlformats.org/officeDocument/2006/relationships" xmlns:p="http://schemas.openxmlformats.org/presentationml/2006/main">
  <p:tag name="TIMING" val="|4.4|10"/>
</p:tagLst>
</file>

<file path=ppt/tags/tag4.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2F4355-41EF-4DA9-B998-C6511E367AD2}">
  <ds:schemaRefs>
    <ds:schemaRef ds:uri="http://purl.org/dc/terms/"/>
    <ds:schemaRef ds:uri="92be446a-fb96-41da-bd3a-8b4d582e422e"/>
    <ds:schemaRef ds:uri="9a54f591-ca81-4d3f-b3c2-6f30af17eb5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D80DCE3-2F8A-4EFA-A65D-80D82ABEB8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3222</Words>
  <Application>Microsoft Office PowerPoint</Application>
  <PresentationFormat>Widescreen</PresentationFormat>
  <Paragraphs>847</Paragraphs>
  <Slides>123</Slides>
  <Notes>118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123</vt:i4>
      </vt:variant>
    </vt:vector>
  </HeadingPairs>
  <TitlesOfParts>
    <vt:vector size="129" baseType="lpstr">
      <vt:lpstr>Arial</vt:lpstr>
      <vt:lpstr>Calibri</vt:lpstr>
      <vt:lpstr>Calibri Light</vt:lpstr>
      <vt:lpstr>Myriad Pro</vt:lpstr>
      <vt:lpstr>Custom Design</vt:lpstr>
      <vt:lpstr>nctem1</vt:lpstr>
      <vt:lpstr>PowerPoint Presentation</vt:lpstr>
      <vt:lpstr>3NF-2  Recall multiplication facts, and corresponding division facts, in the 10, 5, 2, 4 and 8 multiplication tables, and recognise products in these multiplication tables as multiples of the corresponding number.</vt:lpstr>
      <vt:lpstr>3NF-2: Linked mastery PD materials</vt:lpstr>
      <vt:lpstr>PowerPoint Presentation</vt:lpstr>
      <vt:lpstr>PowerPoint Presentation</vt:lpstr>
      <vt:lpstr>Guidance for working with a small pre-teaching or intervention group</vt:lpstr>
      <vt:lpstr>PowerPoint Presentation</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3NF-2 Recall of multiplication tables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14</cp:revision>
  <dcterms:created xsi:type="dcterms:W3CDTF">2020-08-07T06:29:50Z</dcterms:created>
  <dcterms:modified xsi:type="dcterms:W3CDTF">2022-11-10T14:34:04Z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