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1"/>
  </p:notesMasterIdLst>
  <p:sldIdLst>
    <p:sldId id="257" r:id="rId6"/>
    <p:sldId id="263" r:id="rId7"/>
    <p:sldId id="298" r:id="rId8"/>
    <p:sldId id="267" r:id="rId9"/>
    <p:sldId id="469" r:id="rId10"/>
    <p:sldId id="470" r:id="rId11"/>
    <p:sldId id="490" r:id="rId12"/>
    <p:sldId id="491" r:id="rId13"/>
    <p:sldId id="493" r:id="rId14"/>
    <p:sldId id="495" r:id="rId15"/>
    <p:sldId id="496" r:id="rId16"/>
    <p:sldId id="497" r:id="rId17"/>
    <p:sldId id="346" r:id="rId18"/>
    <p:sldId id="456"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CDE5B-597B-44E3-9240-68AAF05D51A4}" v="19" dt="2020-08-29T17:14:31.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08:38.43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4:23.532"/>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132 131,'1'1,"1"2,2 1,4 3,2 4,2 1,0-1,-3-1,-1-3,-1 0,-1 0,1-1,0 1,-1-1,0 0,0 1,0-1,0 0,0-1,0 1,0 0,-1 0,2 0,-1 1,1 0,0 0,0-1,0 1,1 1,0 1,-1-2,0 0,1 1,0 0,-1-1,1 0,-2 0,1-1,-2-1,0 1,2 1,1 0,1 2,0 0,0 1,1-1,-3-1,-3-4,-5-5,-3-4,-4-3,-4-3,-2-3,-2-2,2 1,0 2,2 0,2 3,2 2,0 1,2 0,0 1,0 0,-1-1,0 0,0 0,0 1,1 0,0 0,1 0,-1 1,-1-2,0 0,0-1,-1 0,-1-1,-1 0,1-1,0 1,-1 0,1 0,2 1,0 2,1-1,0 1,0 0,-1 0,1-1,-1 1,1-1,0 1,0 0,1 1,-1-1,-1 0,0-1,-1-2,0 2,0-1,0-1,0 1,1 1,0 0,0 1,0-2,0 2,0-1,1 0,1 2,3 3,4 4,5 5,3 4,4 3,2 1,0 2,1-1,-4-2,-1-2,-2-3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4:23.533"/>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15 494,'2'-2,"5"-5,4-4,3-4,2-1,1 0,-1 0,-4 3,-2 3,-1 2,-1 0,0-1,0 2,-2 0,1 1,0-1,1-1,1-1,2-2,-1 1,-1 1,-1 1,0 0,1-1,-1 1,1-1,0 0,1-1,0 0,1-1,0-1,1 1,1-3,2 0,1-2,0 0,-1 1,-2 2,-1 1,-2 1,-1 3,-2 1,0 0,0 0,0 0,-1 1,-1 1,1-1,1-2,0 1,-2 3,-6 5,-3 2,-1 3,-4 3,-2 2,-2 2,-2 1,2 0,0-1,2-2,1-2,3-1,0-1,1-1,-2 2,0 0,0 0,0 0,1-1,0 0,1-1,0 0,-1 1,0 0,-1 1,1-1,1-1,1-1,-1 1,-1 1,0-1,-1 2,-2 2,-1 2,-1-1,2 0,1-2,1-1,0 0,0 0,-1 1,1-1,-1 1,1-1,0 0,1-2,1 1,-1-1,1 1,-1 0,0 0,0 0,1-1,0 0,0 0,0-1,0 2,-1-1,1 1,1-2,-1 1,1-1,1-1,-1 1,0 0,0 0,0 0,0-1,2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5:06.619"/>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6:55:06.398"/>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132 131,'1'1,"1"2,2 1,4 3,2 4,2 1,0-1,-3-1,-1-3,-1 0,-1 0,1-1,0 1,-1-1,0 0,0 1,0-1,0 0,0-1,0 1,0 0,-1 0,2 0,-1 1,1 0,0 0,0-1,0 1,1 1,0 1,-1-2,0 0,1 1,0 0,-1-1,1 0,-2 0,1-1,-2-1,0 1,2 1,1 0,1 2,0 0,0 1,1-1,-3-1,-3-4,-5-5,-3-4,-4-3,-4-3,-2-3,-2-2,2 1,0 2,2 0,2 3,2 2,0 1,2 0,0 1,0 0,-1-1,0 0,0 0,0 1,1 0,0 0,1 0,-1 1,-1-2,0 0,0-1,-1 0,-1-1,-1 0,1-1,0 1,-1 0,1 0,2 1,0 2,1-1,0 1,0 0,-1 0,1-1,-1 1,1-1,0 1,0 0,1 1,-1-1,-1 0,0-1,-1-2,0 2,0-1,0-1,0 1,1 1,0 0,0 1,0-2,0 2,0-1,1 0,1 2,3 3,4 4,5 5,3 4,4 3,2 1,0 2,1-1,-4-2,-1-2,-2-3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6:55:06.399"/>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15 494,'2'-2,"5"-5,4-4,3-4,2-1,1 0,-1 0,-4 3,-2 3,-1 2,-1 0,0-1,0 2,-2 0,1 1,0-1,1-1,1-1,2-2,-1 1,-1 1,-1 1,0 0,1-1,-1 1,1-1,0 0,1-1,0 0,1-1,0-1,1 1,1-3,2 0,1-2,0 0,-1 1,-2 2,-1 1,-2 1,-1 3,-2 1,0 0,0 0,0 0,-1 1,-1 1,1-1,1-2,0 1,-2 3,-6 5,-3 2,-1 3,-4 3,-2 2,-2 2,-2 1,2 0,0-1,2-2,1-2,3-1,0-1,1-1,-2 2,0 0,0 0,0 0,1-1,0 0,1-1,0 0,-1 1,0 0,-1 1,1-1,1-1,1-1,-1 1,-1 1,0-1,-1 2,-2 2,-1 2,-1-1,2 0,1-2,1-1,0 0,0 0,-1 1,1-1,-1 1,1-1,0 0,1-2,1 1,-1-1,1 1,-1 0,0 0,0 0,1-1,0 0,0 0,0-1,0 2,-1-1,1 1,1-2,-1 1,1-1,1-1,-1 1,0 0,0 0,0 0,0-1,2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6:58:51.940"/>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0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6:59:33.56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1,'0'1,"0"1,0 3,0 3,0 2,0 0,0 1,0 1,0-1,0 0,0 1,0 0,0-1,0 0,0 0,0 0,0-1,0 2,0-2,0 1,0 0,0-2,0 0,0 0,0 0,0 1,0 0,0 0,0 1,0 0,0 2,0 4,0 4,0 4,0 2,0 4,0-1,0 0,0-1,0-1,0-1,0-1,0 0,0 0,0-1,0 1,0-4,0 0,0-1,0-1,0 0,0 0,0-1,0-3,0 1,0 2,0 1,0 3,0 0,0 0,0 2,0 0,0 0,0 1,0-2,0 2,0 0,0-1,0 1,0-1,0 0,0 0,0 0,0 0,0 0,0 1,0 0,0 0,0 0,0-1,0 1,0 0,0 0,0 0,0-1,0 1,0 0,0 0,0-1,0 1,0 0,0 0,0 0,0 0,0-1,0 1,0-1,0-1,0 0,0-1,0-3,0-4,0-2,0-1,0-2,0-1,0 3,0 3,0 3,0 3,0 1,0 1,0-1,0-1,0 0,0-2,0 0,0-2,0 0,0-1,0-2,0-1,0-1,0-1,0-1,0 0,0 0,0-1,0 3,0 1,0-1,0 0,0-1,0 1,0-2,0 1,0-1,0-1,0 1,0-2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0:45.210"/>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1:46.900"/>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1,'0'1,"0"1,0 3,0 3,0 2,0 0,0 1,0 1,0-1,0 0,0 1,0 0,0-1,0 0,0 0,0 0,0-1,0 2,0-2,0 1,0 0,0-2,0 0,0 0,0 0,0 1,0 0,0 0,0 1,0 0,0 2,0 4,0 4,0 4,0 2,0 4,0-1,0 0,0-1,0-1,0-1,0-1,0 0,0 0,0-1,0 1,0-4,0 0,0-1,0-1,0 0,0 0,0-1,0-3,0 1,0 2,0 1,0 3,0 0,0 0,0 2,0 0,0 0,0 1,0-2,0 2,0 0,0-1,0 1,0-1,0 0,0 0,0 0,0 0,0 0,0 1,0 0,0 0,0 0,0-1,0 1,0 0,0 0,0 0,0-1,0 1,0 0,0 0,0-1,0 1,0 0,0 0,0 0,0 0,0-1,0 1,0-1,0-1,0 0,0-1,0-3,0-4,0-2,0-1,0-2,0-1,0 3,0 3,0 3,0 3,0 1,0 1,0-1,0-1,0 0,0-2,0 0,0-2,0 0,0-1,0-2,0-1,0-1,0-1,0-1,0 0,0 0,0-1,0 3,0 1,0-1,0 0,0-1,0 1,0-2,0 1,0-1,0-1,0 1,0-2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2:43.008"/>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2:09.737"/>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2:56.77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1,'2'1,"4"3,3 1,3 3,2 1,2 0,-1 1,-1-1,-1-1,-2-2,-2 0,1 0,-1 0,-2-1,0-1,0 0,2 2,1 0,1 1,0 0,0-1,0 2,1-1,-1 0,-1-1,2 2,2 1,-1-1,1 0,0 1,-2-2,-2 0,-2-2,0 0,1 0,-1 0,1 1,-1-1,1 1,1 0,1 1,-1-1,-1 0,-1-1,0 0,1 0,-1 1,1-1,0 1,2 0,1 2,-1-1,0 0,-1-1,1 1,0 0,0 0,1 0,0 1,1 0,0 0,1 0,-1 1,-1-2,0 1,1 0,-1-1,0 1,1 0,0 0,-2-1,2 1,0 0,-1 0,-1-1,2 0,-1 1,-1-1,-2-1,-1-1,1 0,-1 1,2-1,-1 1,1 0,1 1,0 0,1 1,0-1,-1 0,1 1,0-1,0 1,1-1,-2 1,-1-2,0 0,0 0,0 1,0-1,2 1,-1 0,0 0,0 0,0 0,-1-1,0 0,-1 0,0-1,-2 0,1 0,0 0,2 1,0 0,0 1,0-1,1 1,0 0,1 0,2 2,3 1,0 1,2 1,2 1,0 0,0 0,-4-2,0-1,-1 0,-2-1,-3-2,0 0,0 0,-1-1,-1 0,0 0,-1-1,0-1,-1 1,2 0,-1 1,1-1,0 1,-1-1,0 0,1 0,0 1,3 2,1 0,0 0,-1-1,0 1,-1-2,-2 0,1 0,-1 0,0 0,0-1,0 1,0-1,-1 1,0-1,-1-1,-1 0,2 1,0 0,1 0,1 2,1-1,-1 0,-1 0,1 1,0-1,-1 0,0-1,-1 0,-1 0,2 0,0 1,1 0,-1 0,1 0,1 1,-2-2,0 1,-1-1,0 0,-1-1,0 1,0-1,-1 0,2 1,0 0,2 1,-2-1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3:09.82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1,'2'1,"4"3,3 1,3 3,2 1,2 0,-1 1,-1-1,-1-1,-2-2,-2 0,1 0,-1 0,-2-1,0-1,0 0,2 2,1 0,1 1,0 0,0-1,0 2,1-1,-1 0,-1-1,2 2,2 1,-1-1,1 0,0 1,-2-2,-2 0,-2-2,0 0,1 0,-1 0,1 1,-1-1,1 1,1 0,1 1,-1-1,-1 0,-1-1,0 0,1 0,-1 1,1-1,0 1,2 0,1 2,-1-1,0 0,-1-1,1 1,0 0,0 0,1 0,0 1,1 0,0 0,1 0,-1 1,-1-2,0 1,1 0,-1-1,0 1,1 0,0 0,-2-1,2 1,0 0,-1 0,-1-1,2 0,-1 1,-1-1,-2-1,-1-1,1 0,-1 1,2-1,-1 1,1 0,1 1,0 0,1 1,0-1,-1 0,1 1,0-1,0 1,1-1,-2 1,-1-2,0 0,0 0,0 1,0-1,2 1,-1 0,0 0,0 0,0 0,-1-1,0 0,-1 0,0-1,-2 0,1 0,0 0,2 1,0 0,0 1,0-1,1 1,0 0,1 0,2 2,3 1,0 1,2 1,2 1,0 0,0 0,-4-2,0-1,-1 0,-2-1,-3-2,0 0,0 0,-1-1,-1 0,0 0,-1-1,0-1,-1 1,2 0,-1 1,1-1,0 1,-1-1,0 0,1 0,0 1,3 2,1 0,0 0,-1-1,0 1,-1-2,-2 0,1 0,-1 0,0 0,0-1,0 1,0-1,-1 1,0-1,-1-1,-1 0,2 1,0 0,1 0,1 2,1-1,-1 0,-1 0,1 1,0-1,-1 0,0-1,-1 0,-1 0,2 0,0 1,1 0,-1 0,1 0,1 1,-2-2,0 1,-1-1,0 0,-1-1,0 1,0-1,-1 0,2 1,0 0,2 1,-2-1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3:31.96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3:35.84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1269,'1'-1,"3"-1,3-2,2-2,1 0,1-1,2-2,4-1,1-2,1 1,-1-1,1 1,-1-1,1 1,-3 0,-1 2,0 0,-1 0,-2 1,0 1,0 0,0-1,2-1,2-1,2-1,2-1,0-1,-1 1,-2 1,-1 2,1-2,2-1,0 0,2-1,-2 1,-2 1,-1 2,-2 0,-1 1,-3 1,0 1,1-1,0 1,0-1,-1 0,0 1,0 0,-1 0,1 0,-1 0,1 0,-1 0,0 1,-1-1,2 1,0-2,0 1,1-1,-2 1,3-1,1-1,1-1,2-1,2-1,3-2,-1 0,0 1,-1 0,-3 2,-1 0,-2 2,1 0,-1 0,-1 0,2-1,1 0,1-1,1-1,0 0,-2 2,-1 0,0 1,1-1,-1 0,1-1,1 0,1 0,0-1,-2 2,-2 0,-1 2,-3 2,-1 0,0 0,0-1,1 1,1-1,-1 0,0 0,-1 1,-1 1,0 0,0-1,-1 1,0 1,1-1,0-1,2 0,0-1,1 0,2-2,3-1,2-2,0 0,0 1,0-1,1 0,2-1,-2 0,0 1,-2 1,-2 1,-2 1,-1 2,-1 0,0-1,0 1,0 0,-1 0,-1 1,0 0,1 0,-1 0,0 0,1-1,1 0,-1 0,1 0,0-1,1 0,1 0,0 0,-1 0,-1 1,-2 0,-1 2,1-1,0 0,0 0,0 0,-1 1,1-1,0 0,-1 0,0 1,-1 0,0 1,0-1,0 0,0 0,1 0,-1 0,2-1,0 0,0 0,-1 1,-1 0,0 0,2-1,-1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3:54.42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1269,'1'-1,"3"-1,3-2,2-2,1 0,1-1,2-2,4-1,1-2,1 1,-1-1,1 1,-1-1,1 1,-3 0,-1 2,0 0,-1 0,-2 1,0 1,0 0,0-1,2-1,2-1,2-1,2-1,0-1,-1 1,-2 1,-1 2,1-2,2-1,0 0,2-1,-2 1,-2 1,-1 2,-2 0,-1 1,-3 1,0 1,1-1,0 1,0-1,-1 0,0 1,0 0,-1 0,1 0,-1 0,1 0,-1 0,0 1,-1-1,2 1,0-2,0 1,1-1,-2 1,3-1,1-1,1-1,2-1,2-1,3-2,-1 0,0 1,-1 0,-3 2,-1 0,-2 2,1 0,-1 0,-1 0,2-1,1 0,1-1,1-1,0 0,-2 2,-1 0,0 1,1-1,-1 0,1-1,1 0,1 0,0-1,-2 2,-2 0,-1 2,-3 2,-1 0,0 0,0-1,1 1,1-1,-1 0,0 0,-1 1,-1 1,0 0,0-1,-1 1,0 1,1-1,0-1,2 0,0-1,1 0,2-2,3-1,2-2,0 0,0 1,0-1,1 0,2-1,-2 0,0 1,-2 1,-2 1,-2 1,-1 2,-1 0,0-1,0 1,0 0,-1 0,-1 1,0 0,1 0,-1 0,0 0,1-1,1 0,-1 0,1 0,0-1,1 0,1 0,0 0,-1 0,-1 1,-2 0,-1 2,1-1,0 0,0 0,0 0,-1 1,1-1,0 0,-1 0,0 1,-1 0,0 1,0-1,0 0,0 0,1 0,-1 0,2-1,0 0,0 0,-1 1,-1 0,0 0,2-1,-1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6:38.44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14,'0'-6,"0"0,0 4,0 7,0 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6:43.31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2 14,'0'-3,"-1"-2,0 0,1 5,1 5,1 4,0 5,1 2,0 3,1 1,-1 1,1-1,-1-1,0-2,0-2,-1-1,1-1,-1 0,0-1,0 0,1 1,-1 0,0-1,0 2,1 0,-1-1,0 0,1 1,-1-1,0 0,1 0,-1 1,1 0,-1-1,0 0,0-1,1 0,-1 2,0-1,1 1,-1-1,0 1,1-1,-1-1,1 4,0 1,0-1,-1 0,1-1,-1-1,1 0,-1 0,1-1,-1 1,0-1,1 0,-1 0,1 3,0 0,0 0,0 3,0 0,1 2,0-1,-1 3,1-2,0 1,0 2,1 3,0 2,1 2,-1 1,1 0,-1-4,-1-3,0-5,-1 0,1-1,-1-2,0 1,0 0,1 3,0 2,1 4,-1 0,1-1,-1-2,0 0,1 0,-1 2,1 2,0 2,1 0,-1-1,0-2,-1-3,0 1,0-4,0 2,0-2,0 2,0 1,0-1,0 1,0-2,0 0,0 0,0 0,0 1,0 0,0 2,0-3,0 0,0 3,1-2,-2-2,1 0,0-1,-1-2,0-1,0 1,0 0,0-1,0 2,1 1,-1-2,0-1,0 2,0-2,0 0,0-1,0 2,0-1,1 1,-1 1,0 0,1 1,-1 0,1 1,0 3,0 0,1-1,-1 0,-1-3,1 2,0-2,-1-1,0-2,0 1,0 2,1 0,0 3,0-2,0 2,0-1,-1-3,1 1,-1 0,0-3,0 0,0-2,0 2,0 0,0-1,0 1,-1-2,1 2,0 1,0-2,0 2,1 2,-1-1,1 0,-1 1,0-2,1 1,0 3,0 3,1 2,0 2,0 1,1 2,-1-1,1 0,-1-1,0 1,1 0,-1-3,-1-5,0 0,0-3,-1 1,1-2,-1-1,0 1,0-1,0 0,0-3,0 0,-1-1,1-1,-1 0,0 0,1 1,-1-1,1 3,-1-1,1-1,-1 0,0-1,1 0,-1-1,0 1,1 0,-1 1,0-1,1 1,-1-1,0 0,1 0,-1-2,0 0,0 1,0-1,0 1,0-2,0 4,0 0,1 0,-1-1,0-1,0 0,0-1,0 0,0-1,0 0,0 1,-1-1,1 0,0 1,0 0,0 1,0-1,0 0,0-1,0 2,0 1,0-2,0 1,0-3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7:06.76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2788,'1'-1,"2"-2,2-1,2-2,1-2,2 0,2-3,1 0,-2 2,-1 0,0 1,-2 1,-1 0,1 0,0 1,-1-1,-1 2,2-2,1-1,1-1,0 0,2-1,0 0,-1 1,-1-1,2 0,0 0,0 0,-1 0,0 0,-1 2,-2 1,0-1,2 0,-1 0,0 0,0 1,0-1,1-1,0 0,0 1,-1 0,2-2,0 1,-1 0,2-1,-1 0,1-1,3-1,-1-1,1 0,0 1,-1-1,0 1,-2 1,3-1,0-2,3-1,1-1,0-2,1 2,0-2,0 1,0-1,0 1,-3 2,2-1,-1 0,0 0,0 1,0-1,-2 2,-1 1,-1 1,-1 1,0 0,-1-1,1 2,1-3,0 1,0 0,-1 0,3-1,1-2,1-1,1-1,0 1,-1 1,0-1,0 0,0 0,-1 2,2-2,-1-1,0 2,-3 2,0 0,-2 2,0-1,1 0,1-1,0 1,-2 0,0 1,0-1,0 1,-1 1,-1 0,0 1,1-2,2-1,-1 0,0 1,2-2,-1 1,0 0,-1 0,0 1,-2 1,0 1,-2 1,-1 1,3-2,1-2,2 0,-1-1,0 0,1 0,-1 1,0 0,0 0,-1 0,0 1,-1 0,0 0,1 0,-1 0,1 0,-1 0,0 1,2-3,1 0,1 0,3-4,3-3,3-1,3-4,0 1,-2 1,0 0,-3 3,-3 3,-3 2,-2 2,0-1,-1 3,-2 0,-2 1,2 0,-1 1,0-1,0 0,0 1,-2 0,2 0,1-2,1 0,2-3,5-3,3-3,4-4,0 1,0-1,2-1,-2 1,-4 4,0 0,0 0,-1 1,-2 1,0 1,-3 1,-1 3,-3 1,0 1,-1 1,-2 0,1 0,1 0,-1 0,0 1,-1 0,1-1,1 0,-1 0,2-2,-1 2,1-2,2-1,0 1,1-3,1 0,-2 2,0 0,2-2,1-1,0 0,1 0,0-1,-2 2,-3 3,-1 1,-3 2,-1 1,1-1,0 0,0 0,1 0,-1 0,0 0,0 0,-2 2,0 0,1-1,3-2,-1-1,1 1,-1 0,0 1,1-2,-1 1,1 0,0-1,-1 2,-1 0,0 0,0 0,0 0,0 1,0-1,-1 1,-2 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7:30.52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4016 1462,'-1'0,"0"-1,-2 0,-4-1,-2-2,-3 0,0 0,1 0,0 0,-1-1,1 1,0 0,0 0,-2 0,2-1,-1 1,0 0,-3-2,1 1,-2-1,2 1,-2-1,-4-1,-2-1,-4-1,-2-2,-2 1,0-1,-1-1,4 3,2-1,2 2,3 1,0-1,-2 0,0 0,0 0,-2 0,-2-2,-2 0,-2-1,0 0,-2 0,1-1,-1 1,1-1,2 2,6 1,5 3,5 1,1 1,0-1,2 2,1-1,-1 1,-3-2,-3-1,0 0,-4-1,-2-1,-6-2,-4-2,-1 0,-2 0,-1-1,0-1,3 2,3 1,2 1,2 1,-2-1,-1-1,-2 0,1 0,2 1,-3-2,-1 1,-2-2,0 1,0 0,0-1,0 1,0-1,0 1,-1-1,4 2,2 1,3 0,1 1,3 1,-2-1,2 1,3 1,-2 0,0-1,0 0,-2 0,-4-2,-3-1,2 1,0 0,1 0,5 2,-1 0,-1-1,-2 0,1 0,1 0,1 0,0 1,1 0,0 0,1 0,1 1,1 0,-3-1,-1 0,0-1,2 1,-3 0,1 0,2 0,-1 0,2 1,-1-1,-4-1,-2-1,-3-1,0 0,3 1,4 2,1 0,1 0,2 2,2-1,1 2,0-1,2 1,0 0,3 0,-1 1,2 0,-2 0,2 1,0-1,-2-1,0 1,-1-1,2 1,1 0,-1 1,-1-2,-1 1,0-1,-1 0,-1-1,0 1,1 0,0 0,-2-1,2 1,-4-2,0 0,-2 0,-1 0,1-1,0 1,1 0,3 1,-1 0,2 1,0-1,1 1,2 1,0 0,1 0,0-1,0 2,0-1,0-1,0 1,1 1,0-1,1 1,0 0,0-1,1 2,-1-2,-3 0,2 0,0 0,1 1,1 0,-1 0,0 0,-1-1,0 1,1-1,0 1,-2-1,-2-1,0 0,0 1,1-1,2 2,0-1,-1 0,-1 0,-1-1,1 1,5 1,3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8:53.39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1,'0'-1,"1"3,5 3,2 3,1 1,0 1,0-1,1 1,0 0,-1-1,0 0,-1-1,0-1,0 2,2 0,-1 0,0 0,1 2,0-2,-1 1,1 0,1 1,0-1,0 1,2 2,0 0,-1-1,0 0,-2-1,0-1,2 1,0 1,-2-1,1 0,0 0,-1-1,0-1,1 3,1 0,-1-1,1 0,-2 0,0-2,0 1,0 0,0 0,-1 0,2 1,3 2,0 2,1 0,0 0,1 1,-1-1,1 0,-2 0,1-1,-3-1,0-1,1 1,-1-1,1 1,0 0,1 1,-1-2,1 2,0 0,-1-1,-1 0,2 0,-1 1,1-1,0 2,-1-2,-1-1,1 0,-1 1,3 1,-1 1,2 1,-1-1,-1-1,1 1,0 0,-1-2,1 2,0 1,0-1,-2-2,2 1,1 3,1 0,1 0,-3-2,-1 0,2 1,-1-2,-2 0,-1-2,-1-1,0-1,-2 0,1 0,1 0,1 3,1 0,0 0,-1-1,1 0,-2 0,0-1,-1-1,1 0,0 1,-1 0,1-1,-2 0,0-1,0-1,0 2,1 0,0 0,1 0,-2-1,-1 0,-1-2,2 1,1 2,0 1,0-1,0-1,-1 1,2 0,0 1,0 0,0 1,-1-2,0 0,2 2,0-1,-1 0,0 1,2 0,-2 0,1 0,0 0,1 1,0 0,0-1,-1 0,1 2,1-1,-3-1,0-1,-2-2,0 0,-1-1,0 0,0 0,1 1,1 1,0-1,-1 1,0-2,-1 1,0-1,-1-1,1 0,-2 0,2 1,1 0,0 1,-1 0,1 0,0-1,-1 1,0-1,1 1,-1-1,2 1,1 2,1 1,-2-1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2:26.174"/>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7:09:13.13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1958,'1'-2,"1"0,2-2,2-2,1 0,-1-1,3-1,1-3,1 0,-2 2,0 1,0-2,2-1,0 0,-1 1,-1 1,1 0,0-1,-1 0,1 0,0 0,-1 2,0-2,1 0,0 0,0 0,0 0,3-3,5-5,2-2,0 0,-1 1,0 0,-1 1,-1 1,-1 1,-2 2,0 0,1-1,-1 1,3-2,2-4,2 0,0-2,-1 3,-2 1,-1 1,-2 2,-3 2,-1 2,-1 2,-2 0,1 1,0-2,2 0,1-3,0 1,3-3,1-1,2-2,0 1,-1-1,0 1,-3 4,-2 0,0 1,-2 2,-1 1,1-1,2-2,1-1,0 0,2-2,1-1,0 0,2-2,-1 1,-1 1,0 0,-1 1,-1 1,0 0,-1 1,0 1,-1 0,0-1,2 0,-2 0,-1 2,2-1,-1-1,2 0,-1-1,2-1,1-1,-1 2,0-2,2-1,1-1,-2 3,-3 1,1 0,-1 1,-1 2,-1 0,-1 1,-2 1,0 1,0 0,1 0,1-2,1-1,-1 0,1 0,-1 1,1-1,1-1,0 0,-1 1,1-1,-1 1,2-2,-1 1,0 0,-2 2,0 0,0 0,0 0,1-1,0 0,1-1,-1 2,-2 0,1 1,-1 0,-1 0,1 0,1-1,-1 1,0 0,1-1,2-1,0-2,0 2,-2 0,0 1,-2 2,1-1,0 1,-1 0,0 0,-1 0,1 0,-1 1,0 0,-1 1,0 0,3-2,0-2,2-1,1-1,1-1,-2 2,-1 2,-3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3:03.552"/>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132 131,'1'1,"1"2,2 1,4 3,2 4,2 1,0-1,-3-1,-1-3,-1 0,-1 0,1-1,0 1,-1-1,0 0,0 1,0-1,0 0,0-1,0 1,0 0,-1 0,2 0,-1 1,1 0,0 0,0-1,0 1,1 1,0 1,-1-2,0 0,1 1,0 0,-1-1,1 0,-2 0,1-1,-2-1,0 1,2 1,1 0,1 2,0 0,0 1,1-1,-3-1,-3-4,-5-5,-3-4,-4-3,-4-3,-2-3,-2-2,2 1,0 2,2 0,2 3,2 2,0 1,2 0,0 1,0 0,-1-1,0 0,0 0,0 1,1 0,0 0,1 0,-1 1,-1-2,0 0,0-1,-1 0,-1-1,-1 0,1-1,0 1,-1 0,1 0,2 1,0 2,1-1,0 1,0 0,-1 0,1-1,-1 1,1-1,0 1,0 0,1 1,-1-1,-1 0,0-1,-1-2,0 2,0-1,0-1,0 1,1 1,0 0,0 1,0-2,0 2,0-1,1 0,1 2,3 3,4 4,5 5,3 4,4 3,2 1,0 2,1-1,-4-2,-1-2,-2-3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3:19.006"/>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15 494,'2'-2,"5"-5,4-4,3-4,2-1,1 0,-1 0,-4 3,-2 3,-1 2,-1 0,0-1,0 2,-2 0,1 1,0-1,1-1,1-1,2-2,-1 1,-1 1,-1 1,0 0,1-1,-1 1,1-1,0 0,1-1,0 0,1-1,0-1,1 1,1-3,2 0,1-2,0 0,-1 1,-2 2,-1 1,-2 1,-1 3,-2 1,0 0,0 0,0 0,-1 1,-1 1,1-1,1-2,0 1,-2 3,-6 5,-3 2,-1 3,-4 3,-2 2,-2 2,-2 1,2 0,0-1,2-2,1-2,3-1,0-1,1-1,-2 2,0 0,0 0,0 0,1-1,0 0,1-1,0 0,-1 1,0 0,-1 1,1-1,1-1,1-1,-1 1,-1 1,0-1,-1 2,-2 2,-1 2,-1-1,2 0,1-2,1-1,0 0,0 0,-1 1,1-1,-1 1,1-1,0 0,1-2,1 1,-1-1,1 1,-1 0,0 0,0 0,1-1,0 0,0 0,0-1,0 2,-1-1,1 1,1-2,-1 1,1-1,1-1,-1 1,0 0,0 0,0 0,0-1,2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3:52.137"/>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132 131,'1'1,"1"2,2 1,4 3,2 4,2 1,0-1,-3-1,-1-3,-1 0,-1 0,1-1,0 1,-1-1,0 0,0 1,0-1,0 0,0-1,0 1,0 0,-1 0,2 0,-1 1,1 0,0 0,0-1,0 1,1 1,0 1,-1-2,0 0,1 1,0 0,-1-1,1 0,-2 0,1-1,-2-1,0 1,2 1,1 0,1 2,0 0,0 1,1-1,-3-1,-3-4,-5-5,-3-4,-4-3,-4-3,-2-3,-2-2,2 1,0 2,2 0,2 3,2 2,0 1,2 0,0 1,0 0,-1-1,0 0,0 0,0 1,1 0,0 0,1 0,-1 1,-1-2,0 0,0-1,-1 0,-1-1,-1 0,1-1,0 1,-1 0,1 0,2 1,0 2,1-1,0 1,0 0,-1 0,1-1,-1 1,1-1,0 1,0 0,1 1,-1-1,-1 0,0-1,-1-2,0 2,0-1,0-1,0 1,1 1,0 0,0 1,0-2,0 2,0-1,1 0,1 2,3 3,4 4,5 5,3 4,4 3,2 1,0 2,1-1,-4-2,-1-2,-2-3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3:52.138"/>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15 494,'2'-2,"5"-5,4-4,3-4,2-1,1 0,-1 0,-4 3,-2 3,-1 2,-1 0,0-1,0 2,-2 0,1 1,0-1,1-1,1-1,2-2,-1 1,-1 1,-1 1,0 0,1-1,-1 1,1-1,0 0,1-1,0 0,1-1,0-1,1 1,1-3,2 0,1-2,0 0,-1 1,-2 2,-1 1,-2 1,-1 3,-2 1,0 0,0 0,0 0,-1 1,-1 1,1-1,1-2,0 1,-2 3,-6 5,-3 2,-1 3,-4 3,-2 2,-2 2,-2 1,2 0,0-1,2-2,1-2,3-1,0-1,1-1,-2 2,0 0,0 0,0 0,1-1,0 0,1-1,0 0,-1 1,0 0,-1 1,1-1,1-1,1-1,-1 1,-1 1,0-1,-1 2,-2 2,-1 2,-1-1,2 0,1-2,1-1,0 0,0 0,-1 1,1-1,-1 1,1-1,0 0,1-2,1 1,-1-1,1 1,-1 0,0 0,0 0,1-1,0 0,0 0,0-1,0 2,-1-1,1 1,1-2,-1 1,1-1,1-1,-1 1,0 0,0 0,0 0,0-1,2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3:59.355"/>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132 131,'1'1,"1"2,2 1,4 3,2 4,2 1,0-1,-3-1,-1-3,-1 0,-1 0,1-1,0 1,-1-1,0 0,0 1,0-1,0 0,0-1,0 1,0 0,-1 0,2 0,-1 1,1 0,0 0,0-1,0 1,1 1,0 1,-1-2,0 0,1 1,0 0,-1-1,1 0,-2 0,1-1,-2-1,0 1,2 1,1 0,1 2,0 0,0 1,1-1,-3-1,-3-4,-5-5,-3-4,-4-3,-4-3,-2-3,-2-2,2 1,0 2,2 0,2 3,2 2,0 1,2 0,0 1,0 0,-1-1,0 0,0 0,0 1,1 0,0 0,1 0,-1 1,-1-2,0 0,0-1,-1 0,-1-1,-1 0,1-1,0 1,-1 0,1 0,2 1,0 2,1-1,0 1,0 0,-1 0,1-1,-1 1,1-1,0 1,0 0,1 1,-1-1,-1 0,0-1,-1-2,0 2,0-1,0-1,0 1,1 1,0 0,0 1,0-2,0 2,0-1,1 0,1 2,3 3,4 4,5 5,3 4,4 3,2 1,0 2,1-1,-4-2,-1-2,-2-3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6T15:13:59.356"/>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15 494,'2'-2,"5"-5,4-4,3-4,2-1,1 0,-1 0,-4 3,-2 3,-1 2,-1 0,0-1,0 2,-2 0,1 1,0-1,1-1,1-1,2-2,-1 1,-1 1,-1 1,0 0,1-1,-1 1,1-1,0 0,1-1,0 0,1-1,0-1,1 1,1-3,2 0,1-2,0 0,-1 1,-2 2,-1 1,-2 1,-1 3,-2 1,0 0,0 0,0 0,-1 1,-1 1,1-1,1-2,0 1,-2 3,-6 5,-3 2,-1 3,-4 3,-2 2,-2 2,-2 1,2 0,0-1,2-2,1-2,3-1,0-1,1-1,-2 2,0 0,0 0,0 0,1-1,0 0,1-1,0 0,-1 1,0 0,-1 1,1-1,1-1,1-1,-1 1,-1 1,0-1,-1 2,-2 2,-1 2,-1-1,2 0,1-2,1-1,0 0,0 0,-1 1,1-1,-1 1,1-1,0 0,1-2,1 1,-1-1,1 1,-1 0,0 0,0 0,1-1,0 0,0 0,0-1,0 2,-1-1,1 1,1-2,-1 1,1-1,1-1,-1 1,0 0,0 0,0 0,0-1,2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537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155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943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768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829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1980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9535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2570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64481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0052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79413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85196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25932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3719583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hyperlink" Target="https://nrich.maths.org/1142"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11.png"/><Relationship Id="rId21" Type="http://schemas.openxmlformats.org/officeDocument/2006/relationships/image" Target="../media/image820.png"/><Relationship Id="rId34" Type="http://schemas.openxmlformats.org/officeDocument/2006/relationships/customXml" Target="../ink/ink14.xml"/><Relationship Id="rId42" Type="http://schemas.openxmlformats.org/officeDocument/2006/relationships/image" Target="../media/image12.png"/><Relationship Id="rId47" Type="http://schemas.openxmlformats.org/officeDocument/2006/relationships/customXml" Target="../ink/ink21.xml"/><Relationship Id="rId50" Type="http://schemas.openxmlformats.org/officeDocument/2006/relationships/image" Target="../media/image16.png"/><Relationship Id="rId55" Type="http://schemas.openxmlformats.org/officeDocument/2006/relationships/customXml" Target="../ink/ink25.xml"/><Relationship Id="rId63" Type="http://schemas.openxmlformats.org/officeDocument/2006/relationships/customXml" Target="../ink/ink29.xml"/><Relationship Id="rId7" Type="http://schemas.openxmlformats.org/officeDocument/2006/relationships/image" Target="../media/image9.png"/><Relationship Id="rId2" Type="http://schemas.openxmlformats.org/officeDocument/2006/relationships/slideLayout" Target="../slideLayouts/slideLayout14.xml"/><Relationship Id="rId16" Type="http://schemas.openxmlformats.org/officeDocument/2006/relationships/customXml" Target="../ink/ink5.xml"/><Relationship Id="rId29" Type="http://schemas.openxmlformats.org/officeDocument/2006/relationships/image" Target="../media/image860.png"/><Relationship Id="rId11" Type="http://schemas.openxmlformats.org/officeDocument/2006/relationships/image" Target="../media/image80.png"/><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10.png"/><Relationship Id="rId40" Type="http://schemas.openxmlformats.org/officeDocument/2006/relationships/customXml" Target="../ink/ink17.xml"/><Relationship Id="rId45" Type="http://schemas.openxmlformats.org/officeDocument/2006/relationships/customXml" Target="../ink/ink20.xml"/><Relationship Id="rId53" Type="http://schemas.openxmlformats.org/officeDocument/2006/relationships/customXml" Target="../ink/ink24.xml"/><Relationship Id="rId58" Type="http://schemas.openxmlformats.org/officeDocument/2006/relationships/image" Target="../media/image20.png"/><Relationship Id="rId66" Type="http://schemas.openxmlformats.org/officeDocument/2006/relationships/image" Target="../media/image24.png"/><Relationship Id="rId5" Type="http://schemas.openxmlformats.org/officeDocument/2006/relationships/customXml" Target="../ink/ink1.xml"/><Relationship Id="rId61" Type="http://schemas.openxmlformats.org/officeDocument/2006/relationships/customXml" Target="../ink/ink28.xml"/><Relationship Id="rId19" Type="http://schemas.openxmlformats.org/officeDocument/2006/relationships/image" Target="../media/image810.png"/><Relationship Id="rId22" Type="http://schemas.openxmlformats.org/officeDocument/2006/relationships/customXml" Target="../ink/ink8.xml"/><Relationship Id="rId27" Type="http://schemas.openxmlformats.org/officeDocument/2006/relationships/image" Target="../media/image850.png"/><Relationship Id="rId30" Type="http://schemas.openxmlformats.org/officeDocument/2006/relationships/customXml" Target="../ink/ink12.xml"/><Relationship Id="rId35" Type="http://schemas.openxmlformats.org/officeDocument/2006/relationships/image" Target="../media/image890.png"/><Relationship Id="rId43" Type="http://schemas.openxmlformats.org/officeDocument/2006/relationships/customXml" Target="../ink/ink19.xml"/><Relationship Id="rId48" Type="http://schemas.openxmlformats.org/officeDocument/2006/relationships/image" Target="../media/image15.png"/><Relationship Id="rId56" Type="http://schemas.openxmlformats.org/officeDocument/2006/relationships/image" Target="../media/image19.png"/><Relationship Id="rId64" Type="http://schemas.openxmlformats.org/officeDocument/2006/relationships/image" Target="../media/image23.png"/><Relationship Id="rId8" Type="http://schemas.openxmlformats.org/officeDocument/2006/relationships/customXml" Target="../ink/ink2.xml"/><Relationship Id="rId51" Type="http://schemas.openxmlformats.org/officeDocument/2006/relationships/customXml" Target="../ink/ink23.xml"/><Relationship Id="rId3" Type="http://schemas.openxmlformats.org/officeDocument/2006/relationships/notesSlide" Target="../notesSlides/notesSlide4.xml"/><Relationship Id="rId12" Type="http://schemas.openxmlformats.org/officeDocument/2006/relationships/customXml" Target="../ink/ink4.xml"/><Relationship Id="rId17" Type="http://schemas.openxmlformats.org/officeDocument/2006/relationships/image" Target="../media/image800.png"/><Relationship Id="rId25" Type="http://schemas.openxmlformats.org/officeDocument/2006/relationships/image" Target="../media/image840.png"/><Relationship Id="rId33" Type="http://schemas.openxmlformats.org/officeDocument/2006/relationships/image" Target="../media/image880.png"/><Relationship Id="rId38" Type="http://schemas.openxmlformats.org/officeDocument/2006/relationships/customXml" Target="../ink/ink16.xml"/><Relationship Id="rId46" Type="http://schemas.openxmlformats.org/officeDocument/2006/relationships/image" Target="../media/image14.png"/><Relationship Id="rId59" Type="http://schemas.openxmlformats.org/officeDocument/2006/relationships/customXml" Target="../ink/ink27.xml"/><Relationship Id="rId20" Type="http://schemas.openxmlformats.org/officeDocument/2006/relationships/customXml" Target="../ink/ink7.xml"/><Relationship Id="rId41" Type="http://schemas.openxmlformats.org/officeDocument/2006/relationships/customXml" Target="../ink/ink18.xml"/><Relationship Id="rId54" Type="http://schemas.openxmlformats.org/officeDocument/2006/relationships/image" Target="../media/image18.png"/><Relationship Id="rId62" Type="http://schemas.openxmlformats.org/officeDocument/2006/relationships/image" Target="../media/image22.png"/><Relationship Id="rId1" Type="http://schemas.openxmlformats.org/officeDocument/2006/relationships/tags" Target="../tags/tag2.xml"/><Relationship Id="rId6" Type="http://schemas.openxmlformats.org/officeDocument/2006/relationships/image" Target="../media/image5.png"/><Relationship Id="rId15" Type="http://schemas.openxmlformats.org/officeDocument/2006/relationships/image" Target="../media/image790.png"/><Relationship Id="rId23" Type="http://schemas.openxmlformats.org/officeDocument/2006/relationships/image" Target="../media/image830.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customXml" Target="../ink/ink22.xml"/><Relationship Id="rId57" Type="http://schemas.openxmlformats.org/officeDocument/2006/relationships/customXml" Target="../ink/ink26.xml"/><Relationship Id="rId10" Type="http://schemas.openxmlformats.org/officeDocument/2006/relationships/customXml" Target="../ink/ink3.xml"/><Relationship Id="rId31" Type="http://schemas.openxmlformats.org/officeDocument/2006/relationships/image" Target="../media/image90.png"/><Relationship Id="rId44" Type="http://schemas.openxmlformats.org/officeDocument/2006/relationships/image" Target="../media/image13.png"/><Relationship Id="rId52" Type="http://schemas.openxmlformats.org/officeDocument/2006/relationships/image" Target="../media/image17.png"/><Relationship Id="rId60" Type="http://schemas.openxmlformats.org/officeDocument/2006/relationships/image" Target="../media/image21.png"/><Relationship Id="rId65" Type="http://schemas.openxmlformats.org/officeDocument/2006/relationships/customXml" Target="../ink/ink30.xml"/><Relationship Id="rId4" Type="http://schemas.openxmlformats.org/officeDocument/2006/relationships/image" Target="../media/image8.png"/><Relationship Id="rId9"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Draw polygons and identify parallel and perpendicular sides </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3G-2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3G-2 Draw polygons and recognise parallel and perpendicular sides</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497429" y="1020984"/>
            <a:ext cx="10958513"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Exploring parallel lines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4 lolly sticks and ask the children to arrange them as parallel lines.  Children could arrange the sticks in two lines, three lines or four lines; they could use two sticks to make a longer line; they could move the sticks further apart; they could offset the sticks but keep them parallel; they could move them so they are not horizontal or vertical.  Encourage children to explore what makes lines parallel.  Also ask children to arrange the sticks to make lines which are </a:t>
            </a:r>
            <a:r>
              <a:rPr kumimoji="0" lang="en-GB" sz="2000" b="0" i="1" u="none" strike="noStrike" kern="1200" cap="none" spc="0" normalizeH="0" baseline="0" noProof="0" dirty="0">
                <a:ln>
                  <a:noFill/>
                </a:ln>
                <a:solidFill>
                  <a:srgbClr val="585858"/>
                </a:solidFill>
                <a:effectLst/>
                <a:uLnTx/>
                <a:uFillTx/>
                <a:latin typeface="Arial"/>
                <a:ea typeface="+mn-ea"/>
                <a:cs typeface="+mn-cs"/>
              </a:rPr>
              <a:t>not</a:t>
            </a:r>
            <a:r>
              <a:rPr kumimoji="0" lang="en-GB" sz="2000" b="0" i="0" u="none" strike="noStrike" kern="1200" cap="none" spc="0" normalizeH="0" baseline="0" noProof="0" dirty="0">
                <a:ln>
                  <a:noFill/>
                </a:ln>
                <a:solidFill>
                  <a:srgbClr val="585858"/>
                </a:solidFill>
                <a:effectLst/>
                <a:uLnTx/>
                <a:uFillTx/>
                <a:latin typeface="Arial"/>
                <a:ea typeface="+mn-ea"/>
                <a:cs typeface="+mn-cs"/>
              </a:rPr>
              <a:t> parallel.  Can they explain why they are not parallel?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recognise parallel lines when they look ‘peculiar’.  The </a:t>
            </a:r>
            <a:r>
              <a:rPr kumimoji="0" lang="en-GB" sz="2000" b="0" i="0" u="none" strike="noStrike" kern="1200" cap="none" spc="0" normalizeH="0" baseline="0" noProof="0" dirty="0">
                <a:ln>
                  <a:noFill/>
                </a:ln>
                <a:solidFill>
                  <a:srgbClr val="FF0000"/>
                </a:solidFill>
                <a:effectLst/>
                <a:uLnTx/>
                <a:uFillTx/>
                <a:latin typeface="Arial"/>
                <a:ea typeface="+mn-ea"/>
                <a:cs typeface="+mn-cs"/>
              </a:rPr>
              <a:t>POG</a:t>
            </a:r>
            <a:r>
              <a:rPr kumimoji="0" lang="en-GB" sz="2000" b="0"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FF0000"/>
                </a:solidFill>
                <a:effectLst/>
                <a:uLnTx/>
                <a:uFillTx/>
                <a:latin typeface="Arial"/>
                <a:ea typeface="+mn-ea"/>
                <a:cs typeface="+mn-cs"/>
              </a:rPr>
              <a:t>P</a:t>
            </a:r>
            <a:r>
              <a:rPr kumimoji="0" lang="en-GB" sz="2000" b="0" i="0" u="none" strike="noStrike" kern="1200" cap="none" spc="0" normalizeH="0" baseline="0" noProof="0" dirty="0">
                <a:ln>
                  <a:noFill/>
                </a:ln>
                <a:solidFill>
                  <a:srgbClr val="585858"/>
                </a:solidFill>
                <a:effectLst/>
                <a:uLnTx/>
                <a:uFillTx/>
                <a:latin typeface="Arial"/>
                <a:ea typeface="+mn-ea"/>
                <a:cs typeface="+mn-cs"/>
              </a:rPr>
              <a:t>eculiar, </a:t>
            </a:r>
            <a:r>
              <a:rPr kumimoji="0" lang="en-GB" sz="2000" b="0" i="0" u="none" strike="noStrike" kern="1200" cap="none" spc="0" normalizeH="0" baseline="0" noProof="0" dirty="0">
                <a:ln>
                  <a:noFill/>
                </a:ln>
                <a:solidFill>
                  <a:srgbClr val="FF0000"/>
                </a:solidFill>
                <a:effectLst/>
                <a:uLnTx/>
                <a:uFillTx/>
                <a:latin typeface="Arial"/>
                <a:ea typeface="+mn-ea"/>
                <a:cs typeface="+mn-cs"/>
              </a:rPr>
              <a:t>O</a:t>
            </a:r>
            <a:r>
              <a:rPr kumimoji="0" lang="en-GB" sz="2000" b="0" i="0" u="none" strike="noStrike" kern="1200" cap="none" spc="0" normalizeH="0" baseline="0" noProof="0" dirty="0">
                <a:ln>
                  <a:noFill/>
                </a:ln>
                <a:solidFill>
                  <a:srgbClr val="585858"/>
                </a:solidFill>
                <a:effectLst/>
                <a:uLnTx/>
                <a:uFillTx/>
                <a:latin typeface="Arial"/>
                <a:ea typeface="+mn-ea"/>
                <a:cs typeface="+mn-cs"/>
              </a:rPr>
              <a:t>rdinary, </a:t>
            </a:r>
            <a:r>
              <a:rPr kumimoji="0" lang="en-GB" sz="2000" b="0" i="0" u="none" strike="noStrike" kern="1200" cap="none" spc="0" normalizeH="0" baseline="0" noProof="0" dirty="0">
                <a:ln>
                  <a:noFill/>
                </a:ln>
                <a:solidFill>
                  <a:srgbClr val="FF0000"/>
                </a:solidFill>
                <a:effectLst/>
                <a:uLnTx/>
                <a:uFillTx/>
                <a:latin typeface="Arial"/>
                <a:ea typeface="+mn-ea"/>
                <a:cs typeface="+mn-cs"/>
              </a:rPr>
              <a:t>G</a:t>
            </a:r>
            <a:r>
              <a:rPr kumimoji="0" lang="en-GB" sz="2000" b="0" i="0" u="none" strike="noStrike" kern="1200" cap="none" spc="0" normalizeH="0" baseline="0" noProof="0" dirty="0">
                <a:ln>
                  <a:noFill/>
                </a:ln>
                <a:solidFill>
                  <a:srgbClr val="585858"/>
                </a:solidFill>
                <a:effectLst/>
                <a:uLnTx/>
                <a:uFillTx/>
                <a:latin typeface="Arial"/>
                <a:ea typeface="+mn-ea"/>
                <a:cs typeface="+mn-cs"/>
              </a:rPr>
              <a:t>eneral’ activity can be used to encourage children to think about drawing parallel lines with different length lines and in different orientations.  Start by drawing ‘</a:t>
            </a:r>
            <a:r>
              <a:rPr kumimoji="0" lang="en-GB" sz="2000" b="0" i="0" u="none" strike="noStrike" kern="1200" cap="none" spc="0" normalizeH="0" baseline="0" noProof="0" dirty="0">
                <a:ln>
                  <a:noFill/>
                </a:ln>
                <a:solidFill>
                  <a:srgbClr val="FF0000"/>
                </a:solidFill>
                <a:effectLst/>
                <a:uLnTx/>
                <a:uFillTx/>
                <a:latin typeface="Arial"/>
                <a:ea typeface="+mn-ea"/>
                <a:cs typeface="+mn-cs"/>
              </a:rPr>
              <a:t>o</a:t>
            </a:r>
            <a:r>
              <a:rPr kumimoji="0" lang="en-GB" sz="2000" b="0" i="0" u="none" strike="noStrike" kern="1200" cap="none" spc="0" normalizeH="0" baseline="0" noProof="0" dirty="0">
                <a:ln>
                  <a:noFill/>
                </a:ln>
                <a:solidFill>
                  <a:srgbClr val="585858"/>
                </a:solidFill>
                <a:effectLst/>
                <a:uLnTx/>
                <a:uFillTx/>
                <a:latin typeface="Arial"/>
                <a:ea typeface="+mn-ea"/>
                <a:cs typeface="+mn-cs"/>
              </a:rPr>
              <a:t>rdinary’ parallel lines and move to drawing ‘</a:t>
            </a:r>
            <a:r>
              <a:rPr kumimoji="0" lang="en-GB" sz="2000" b="0" i="0" u="none" strike="noStrike" kern="1200" cap="none" spc="0" normalizeH="0" baseline="0" noProof="0" dirty="0">
                <a:ln>
                  <a:noFill/>
                </a:ln>
                <a:solidFill>
                  <a:srgbClr val="FF0000"/>
                </a:solidFill>
                <a:effectLst/>
                <a:uLnTx/>
                <a:uFillTx/>
                <a:latin typeface="Arial"/>
                <a:ea typeface="+mn-ea"/>
                <a:cs typeface="+mn-cs"/>
              </a:rPr>
              <a:t>p</a:t>
            </a:r>
            <a:r>
              <a:rPr kumimoji="0" lang="en-GB" sz="2000" b="0" i="0" u="none" strike="noStrike" kern="1200" cap="none" spc="0" normalizeH="0" baseline="0" noProof="0" dirty="0">
                <a:ln>
                  <a:noFill/>
                </a:ln>
                <a:solidFill>
                  <a:srgbClr val="585858"/>
                </a:solidFill>
                <a:effectLst/>
                <a:uLnTx/>
                <a:uFillTx/>
                <a:latin typeface="Arial"/>
                <a:ea typeface="+mn-ea"/>
                <a:cs typeface="+mn-cs"/>
              </a:rPr>
              <a:t>eculiar’ parallel lines.  Children should focus on what are the ‘essential features’ of parallel lines – the lines are always the same distance apart.  Look at all the ‘peculiar’ parallel lines and discuss what is the same or ‘</a:t>
            </a:r>
            <a:r>
              <a:rPr kumimoji="0" lang="en-GB" sz="2000" b="0" i="0" u="none" strike="noStrike" kern="1200" cap="none" spc="0" normalizeH="0" baseline="0" noProof="0" dirty="0">
                <a:ln>
                  <a:noFill/>
                </a:ln>
                <a:solidFill>
                  <a:srgbClr val="FF0000"/>
                </a:solidFill>
                <a:effectLst/>
                <a:uLnTx/>
                <a:uFillTx/>
                <a:latin typeface="Arial"/>
                <a:ea typeface="+mn-ea"/>
                <a:cs typeface="+mn-cs"/>
              </a:rPr>
              <a:t>g</a:t>
            </a:r>
            <a:r>
              <a:rPr kumimoji="0" lang="en-GB" sz="2000" b="0" i="0" u="none" strike="noStrike" kern="1200" cap="none" spc="0" normalizeH="0" baseline="0" noProof="0" dirty="0">
                <a:ln>
                  <a:noFill/>
                </a:ln>
                <a:solidFill>
                  <a:srgbClr val="585858"/>
                </a:solidFill>
                <a:effectLst/>
                <a:uLnTx/>
                <a:uFillTx/>
                <a:latin typeface="Arial"/>
                <a:ea typeface="+mn-ea"/>
                <a:cs typeface="+mn-cs"/>
              </a:rPr>
              <a:t>eneral’ about them all.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64403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3G-2 Draw polygons and recognise parallel and perpendicular sides</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497429" y="1020983"/>
            <a:ext cx="9460959" cy="479402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Exploring perpendicular lines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4 lolly sticks and ask them to arrange the sticks as two perpendicular lines. Can children do this using 2 sticks, 3 sticks and 4 sticks?  This activity will encourage the children to see perpendicular lines as lines which join at right angles. The lines do not have to be the same length. Use right angle checkers to make sure the lines are perpendicular. Encourage children to change the orientation of the perpendicular lines they have made. Also ask children to arrange the sticks to make lines which are </a:t>
            </a:r>
            <a:r>
              <a:rPr kumimoji="0" lang="en-GB" sz="2000" b="0" i="1" u="none" strike="noStrike" kern="1200" cap="none" spc="0" normalizeH="0" baseline="0" noProof="0" dirty="0">
                <a:ln>
                  <a:noFill/>
                </a:ln>
                <a:solidFill>
                  <a:srgbClr val="585858"/>
                </a:solidFill>
                <a:effectLst/>
                <a:uLnTx/>
                <a:uFillTx/>
                <a:latin typeface="Arial"/>
                <a:ea typeface="+mn-ea"/>
                <a:cs typeface="+mn-cs"/>
              </a:rPr>
              <a:t>not</a:t>
            </a:r>
            <a:r>
              <a:rPr kumimoji="0" lang="en-GB" sz="2000" b="0" i="0" u="none" strike="noStrike" kern="1200" cap="none" spc="0" normalizeH="0" baseline="0" noProof="0" dirty="0">
                <a:ln>
                  <a:noFill/>
                </a:ln>
                <a:solidFill>
                  <a:srgbClr val="585858"/>
                </a:solidFill>
                <a:effectLst/>
                <a:uLnTx/>
                <a:uFillTx/>
                <a:latin typeface="Arial"/>
                <a:ea typeface="+mn-ea"/>
                <a:cs typeface="+mn-cs"/>
              </a:rPr>
              <a:t> perpendicular. Can they explain </a:t>
            </a:r>
            <a:r>
              <a:rPr kumimoji="0" lang="en-GB" sz="2000" b="0" i="1" u="none" strike="noStrike" kern="1200" cap="none" spc="0" normalizeH="0" baseline="0" noProof="0" dirty="0">
                <a:ln>
                  <a:noFill/>
                </a:ln>
                <a:solidFill>
                  <a:srgbClr val="585858"/>
                </a:solidFill>
                <a:effectLst/>
                <a:uLnTx/>
                <a:uFillTx/>
                <a:latin typeface="Arial"/>
                <a:ea typeface="+mn-ea"/>
                <a:cs typeface="+mn-cs"/>
              </a:rPr>
              <a:t>why</a:t>
            </a:r>
            <a:r>
              <a:rPr kumimoji="0" lang="en-GB" sz="2000" b="0" i="0" u="none" strike="noStrike" kern="1200" cap="none" spc="0" normalizeH="0" baseline="0" noProof="0" dirty="0">
                <a:ln>
                  <a:noFill/>
                </a:ln>
                <a:solidFill>
                  <a:srgbClr val="585858"/>
                </a:solidFill>
                <a:effectLst/>
                <a:uLnTx/>
                <a:uFillTx/>
                <a:latin typeface="Arial"/>
                <a:ea typeface="+mn-ea"/>
                <a:cs typeface="+mn-cs"/>
              </a:rPr>
              <a:t> they are not perpendicular?</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Parallel and perpendicular lines in the environment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Explore where parallel and perpendicular lines can be found in the classroom and in the school grounds.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94643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3G-2 Draw polygons and recognise parallel and perpendicular sides</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12020" y="1772385"/>
            <a:ext cx="9546379"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 will be useful to provide children with an assortment of 2D shapes for them to select from, handle, compare and sort.  Discuss whether the shapes have any perpendicular or parallel lines. Can the children explain their thinking? Put shapes into a feely bag and see if children can pick out shapes which have perpendicular sides and shapes which have parallel sides.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Images of shapes should also be used and presented in a variety of orientations. Children should identify lines which are perpendicular because they are at right angles to each other. Children should be able to identify pairs of parallel lines on images of shapes. Children should mark parallel lines using standard notation.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498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457FE-6E67-4B5D-827B-B3AA7C1DC424}"/>
              </a:ext>
            </a:extLst>
          </p:cNvPr>
          <p:cNvSpPr>
            <a:spLocks noGrp="1"/>
          </p:cNvSpPr>
          <p:nvPr>
            <p:ph type="title"/>
          </p:nvPr>
        </p:nvSpPr>
        <p:spPr/>
        <p:txBody>
          <a:bodyPr/>
          <a:lstStyle/>
          <a:p>
            <a:r>
              <a:rPr lang="en-GB" dirty="0"/>
              <a:t>3G-2 Draw polygons and recognise parallel and perpendicular sides</a:t>
            </a:r>
          </a:p>
        </p:txBody>
      </p:sp>
      <p:sp>
        <p:nvSpPr>
          <p:cNvPr id="6" name="Isosceles Triangle 5">
            <a:extLst>
              <a:ext uri="{FF2B5EF4-FFF2-40B4-BE49-F238E27FC236}">
                <a16:creationId xmlns:a16="http://schemas.microsoft.com/office/drawing/2014/main" id="{5C328FF5-B896-4599-BF99-4BA658BFA096}"/>
              </a:ext>
            </a:extLst>
          </p:cNvPr>
          <p:cNvSpPr/>
          <p:nvPr/>
        </p:nvSpPr>
        <p:spPr>
          <a:xfrm>
            <a:off x="2480939" y="1631226"/>
            <a:ext cx="595792" cy="1369638"/>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 name="Isosceles Triangle 9">
            <a:extLst>
              <a:ext uri="{FF2B5EF4-FFF2-40B4-BE49-F238E27FC236}">
                <a16:creationId xmlns:a16="http://schemas.microsoft.com/office/drawing/2014/main" id="{C91AC16C-1B00-46F3-9479-1616BE6F7B7B}"/>
              </a:ext>
            </a:extLst>
          </p:cNvPr>
          <p:cNvSpPr/>
          <p:nvPr/>
        </p:nvSpPr>
        <p:spPr>
          <a:xfrm>
            <a:off x="3503712" y="1631226"/>
            <a:ext cx="595792" cy="1369638"/>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3FA201AB-4381-4909-9653-36E297FF1C72}"/>
              </a:ext>
            </a:extLst>
          </p:cNvPr>
          <p:cNvGrpSpPr/>
          <p:nvPr/>
        </p:nvGrpSpPr>
        <p:grpSpPr>
          <a:xfrm>
            <a:off x="767408" y="4060681"/>
            <a:ext cx="891803" cy="1369996"/>
            <a:chOff x="1514060" y="4004232"/>
            <a:chExt cx="1129030" cy="1734427"/>
          </a:xfrm>
        </p:grpSpPr>
        <p:sp>
          <p:nvSpPr>
            <p:cNvPr id="11" name="Isosceles Triangle 10">
              <a:extLst>
                <a:ext uri="{FF2B5EF4-FFF2-40B4-BE49-F238E27FC236}">
                  <a16:creationId xmlns:a16="http://schemas.microsoft.com/office/drawing/2014/main" id="{FB048760-B54D-4C67-AACC-E0911C2145C7}"/>
                </a:ext>
              </a:extLst>
            </p:cNvPr>
            <p:cNvSpPr/>
            <p:nvPr/>
          </p:nvSpPr>
          <p:spPr>
            <a:xfrm rot="738704">
              <a:off x="1514060" y="4004685"/>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6535D4B4-9456-4A20-8005-2FF88FC70D8B}"/>
                </a:ext>
              </a:extLst>
            </p:cNvPr>
            <p:cNvSpPr/>
            <p:nvPr/>
          </p:nvSpPr>
          <p:spPr>
            <a:xfrm rot="20855849">
              <a:off x="1888812" y="4004232"/>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93A9645A-C724-458A-8087-5FF115987999}"/>
              </a:ext>
            </a:extLst>
          </p:cNvPr>
          <p:cNvGrpSpPr/>
          <p:nvPr/>
        </p:nvGrpSpPr>
        <p:grpSpPr>
          <a:xfrm>
            <a:off x="1999922" y="3977015"/>
            <a:ext cx="2739276" cy="595792"/>
            <a:chOff x="4865625" y="4623935"/>
            <a:chExt cx="3467948" cy="754278"/>
          </a:xfrm>
        </p:grpSpPr>
        <p:sp>
          <p:nvSpPr>
            <p:cNvPr id="16" name="Isosceles Triangle 15">
              <a:extLst>
                <a:ext uri="{FF2B5EF4-FFF2-40B4-BE49-F238E27FC236}">
                  <a16:creationId xmlns:a16="http://schemas.microsoft.com/office/drawing/2014/main" id="{E5ECAC14-8539-4970-BAB8-7F5463865DFB}"/>
                </a:ext>
              </a:extLst>
            </p:cNvPr>
            <p:cNvSpPr/>
            <p:nvPr/>
          </p:nvSpPr>
          <p:spPr>
            <a:xfrm rot="5400000">
              <a:off x="7089447" y="4134087"/>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8" name="Isosceles Triangle 17">
              <a:extLst>
                <a:ext uri="{FF2B5EF4-FFF2-40B4-BE49-F238E27FC236}">
                  <a16:creationId xmlns:a16="http://schemas.microsoft.com/office/drawing/2014/main" id="{8155A9C5-F09E-413E-9CCE-31B657792040}"/>
                </a:ext>
              </a:extLst>
            </p:cNvPr>
            <p:cNvSpPr/>
            <p:nvPr/>
          </p:nvSpPr>
          <p:spPr>
            <a:xfrm rot="16200000">
              <a:off x="5355473" y="4134087"/>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17AAD979-A92A-4932-A898-B4CDD775BC79}"/>
              </a:ext>
            </a:extLst>
          </p:cNvPr>
          <p:cNvGrpSpPr/>
          <p:nvPr/>
        </p:nvGrpSpPr>
        <p:grpSpPr>
          <a:xfrm>
            <a:off x="5062755" y="4029073"/>
            <a:ext cx="893688" cy="1375226"/>
            <a:chOff x="7953547" y="1333694"/>
            <a:chExt cx="1131417" cy="1741048"/>
          </a:xfrm>
        </p:grpSpPr>
        <p:sp>
          <p:nvSpPr>
            <p:cNvPr id="15" name="Isosceles Triangle 14">
              <a:extLst>
                <a:ext uri="{FF2B5EF4-FFF2-40B4-BE49-F238E27FC236}">
                  <a16:creationId xmlns:a16="http://schemas.microsoft.com/office/drawing/2014/main" id="{ADC9D18B-FED5-41F3-BBFB-2C1F7A29A2BD}"/>
                </a:ext>
              </a:extLst>
            </p:cNvPr>
            <p:cNvSpPr/>
            <p:nvPr/>
          </p:nvSpPr>
          <p:spPr>
            <a:xfrm>
              <a:off x="7953547" y="1340768"/>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 name="Isosceles Triangle 16">
              <a:extLst>
                <a:ext uri="{FF2B5EF4-FFF2-40B4-BE49-F238E27FC236}">
                  <a16:creationId xmlns:a16="http://schemas.microsoft.com/office/drawing/2014/main" id="{3A525EE0-07A3-44EA-8EE6-8EA52B36D246}"/>
                </a:ext>
              </a:extLst>
            </p:cNvPr>
            <p:cNvSpPr/>
            <p:nvPr/>
          </p:nvSpPr>
          <p:spPr>
            <a:xfrm rot="10800000">
              <a:off x="8330686" y="1333694"/>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Content Placeholder 2">
            <a:extLst>
              <a:ext uri="{FF2B5EF4-FFF2-40B4-BE49-F238E27FC236}">
                <a16:creationId xmlns:a16="http://schemas.microsoft.com/office/drawing/2014/main" id="{1A39D655-7F62-4319-AAF1-28A369448580}"/>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two identical shapes, like these two isosceles triangles. Ask the children to put the shapes together to fit certain criteria, e.g. </a:t>
            </a:r>
            <a:r>
              <a:rPr kumimoji="0" lang="en-GB" sz="2000" b="0" i="1" u="none" strike="noStrike" kern="1200" cap="none" spc="0" normalizeH="0" baseline="0" noProof="0" dirty="0">
                <a:ln>
                  <a:noFill/>
                </a:ln>
                <a:solidFill>
                  <a:srgbClr val="585858"/>
                </a:solidFill>
                <a:effectLst/>
                <a:uLnTx/>
                <a:uFillTx/>
                <a:latin typeface="Arial"/>
                <a:ea typeface="+mn-ea"/>
                <a:cs typeface="+mn-cs"/>
              </a:rPr>
              <a:t>Join these two isosceles triangles to make a parallelogram</a:t>
            </a:r>
            <a:r>
              <a:rPr lang="en-GB" sz="2000" dirty="0">
                <a:latin typeface="Arial"/>
              </a:rPr>
              <a:t>. </a:t>
            </a:r>
            <a:r>
              <a:rPr kumimoji="0" lang="en-GB" sz="2000" b="0" i="1" u="none" strike="noStrike" kern="1200" cap="none" spc="0" normalizeH="0" baseline="0" noProof="0" dirty="0">
                <a:ln>
                  <a:noFill/>
                </a:ln>
                <a:solidFill>
                  <a:srgbClr val="585858"/>
                </a:solidFill>
                <a:effectLst/>
                <a:uLnTx/>
                <a:uFillTx/>
                <a:latin typeface="Arial"/>
                <a:ea typeface="+mn-ea"/>
                <a:cs typeface="+mn-cs"/>
              </a:rPr>
              <a:t>Join these two isosceles triangles together to make a quadrilateral with no parallel </a:t>
            </a:r>
            <a:r>
              <a:rPr kumimoji="0" lang="en-GB" sz="2000" b="0" i="1" u="none" strike="noStrike" kern="1200" cap="none" spc="0" normalizeH="0" baseline="0" noProof="0">
                <a:ln>
                  <a:noFill/>
                </a:ln>
                <a:solidFill>
                  <a:srgbClr val="585858"/>
                </a:solidFill>
                <a:effectLst/>
                <a:uLnTx/>
                <a:uFillTx/>
                <a:latin typeface="Arial"/>
                <a:ea typeface="+mn-ea"/>
                <a:cs typeface="+mn-cs"/>
              </a:rPr>
              <a:t>sides.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this activity with other shapes.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082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3</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G-2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Draw polygons and identify parallel and perpendicular sides </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Square Corners</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sz="20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https://nrich.maths.org/1142</a:t>
            </a:r>
            <a:endParaRPr lang="en-GB" sz="3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3G-2</a:t>
            </a:r>
            <a:br>
              <a:rPr lang="en-GB" sz="2400" dirty="0"/>
            </a:br>
            <a:r>
              <a:rPr lang="en-GB" sz="2400" i="1" dirty="0"/>
              <a:t>Draw polygons by joining marked points, and identify parallel and perpendicular sides.</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3G-2.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lang="en-GB" kern="0" dirty="0">
                <a:latin typeface="Arial" panose="020B0604020202020204" pitchFamily="34" charset="0"/>
                <a:cs typeface="Arial" panose="020B0604020202020204" pitchFamily="34" charset="0"/>
              </a:rPr>
              <a:t>Year 3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Draw polygons and identify parallel and perpendicular sides </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3G-2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3468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3G-2 Draw polygons and </a:t>
            </a:r>
            <a:r>
              <a:rPr lang="en-GB" dirty="0">
                <a:solidFill>
                  <a:srgbClr val="FFFFFF"/>
                </a:solidFill>
                <a:latin typeface="Arial"/>
              </a:rPr>
              <a:t>identify</a:t>
            </a:r>
            <a:r>
              <a:rPr kumimoji="0" lang="en-GB" sz="2000" b="0" i="0" u="none" strike="noStrike" kern="1200" cap="none" spc="0" normalizeH="0" baseline="0" noProof="0" dirty="0">
                <a:ln>
                  <a:noFill/>
                </a:ln>
                <a:solidFill>
                  <a:srgbClr val="FFFFFF"/>
                </a:solidFill>
                <a:effectLst/>
                <a:uLnTx/>
                <a:uFillTx/>
                <a:latin typeface="Arial"/>
                <a:ea typeface="+mj-ea"/>
                <a:cs typeface="+mj-cs"/>
              </a:rPr>
              <a:t> parallel and perpendicular sides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92011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60759-5B15-4B3E-BA1B-E7B254023311}"/>
              </a:ext>
            </a:extLst>
          </p:cNvPr>
          <p:cNvSpPr>
            <a:spLocks noGrp="1"/>
          </p:cNvSpPr>
          <p:nvPr>
            <p:ph type="title"/>
          </p:nvPr>
        </p:nvSpPr>
        <p:spPr/>
        <p:txBody>
          <a:bodyPr/>
          <a:lstStyle/>
          <a:p>
            <a:r>
              <a:rPr lang="en-GB" dirty="0"/>
              <a:t>3G-2 Draw polygons and recognise parallel and perpendicular sides</a:t>
            </a:r>
          </a:p>
        </p:txBody>
      </p:sp>
      <p:pic>
        <p:nvPicPr>
          <p:cNvPr id="9" name="Picture 8" descr="A picture containing person, man, wearing, dark&#10;&#10;Description automatically generated">
            <a:extLst>
              <a:ext uri="{FF2B5EF4-FFF2-40B4-BE49-F238E27FC236}">
                <a16:creationId xmlns:a16="http://schemas.microsoft.com/office/drawing/2014/main" id="{1787AB36-9EEA-4E4F-8DE1-4B2BE3584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711" y="3578786"/>
            <a:ext cx="5959356" cy="2270957"/>
          </a:xfrm>
          <a:prstGeom prst="rect">
            <a:avLst/>
          </a:prstGeom>
        </p:spPr>
      </p:pic>
      <p:grpSp>
        <p:nvGrpSpPr>
          <p:cNvPr id="12" name="Group 11">
            <a:extLst>
              <a:ext uri="{FF2B5EF4-FFF2-40B4-BE49-F238E27FC236}">
                <a16:creationId xmlns:a16="http://schemas.microsoft.com/office/drawing/2014/main" id="{0B35E266-D5C2-4265-9E6F-AD8D316B1D39}"/>
              </a:ext>
            </a:extLst>
          </p:cNvPr>
          <p:cNvGrpSpPr/>
          <p:nvPr/>
        </p:nvGrpSpPr>
        <p:grpSpPr>
          <a:xfrm>
            <a:off x="3699406" y="1557338"/>
            <a:ext cx="1822233" cy="1826112"/>
            <a:chOff x="833925" y="2559399"/>
            <a:chExt cx="1822233" cy="1826112"/>
          </a:xfrm>
        </p:grpSpPr>
        <p:sp>
          <p:nvSpPr>
            <p:cNvPr id="11" name="Oval 10">
              <a:extLst>
                <a:ext uri="{FF2B5EF4-FFF2-40B4-BE49-F238E27FC236}">
                  <a16:creationId xmlns:a16="http://schemas.microsoft.com/office/drawing/2014/main" id="{B2A06585-C8C4-4050-B42B-7A033D51272A}"/>
                </a:ext>
              </a:extLst>
            </p:cNvPr>
            <p:cNvSpPr/>
            <p:nvPr/>
          </p:nvSpPr>
          <p:spPr>
            <a:xfrm>
              <a:off x="842211" y="2582259"/>
              <a:ext cx="1803252" cy="18032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A5398CAF-23BB-4513-B5E4-5EE21B95826F}"/>
                </a:ext>
              </a:extLst>
            </p:cNvPr>
            <p:cNvSpPr/>
            <p:nvPr/>
          </p:nvSpPr>
          <p:spPr>
            <a:xfrm>
              <a:off x="2035600" y="4306292"/>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76B21BA0-A5AD-40C5-ADCB-F308A9338DD2}"/>
                </a:ext>
              </a:extLst>
            </p:cNvPr>
            <p:cNvSpPr/>
            <p:nvPr/>
          </p:nvSpPr>
          <p:spPr>
            <a:xfrm>
              <a:off x="2502700" y="3920192"/>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 name="Oval 16">
              <a:extLst>
                <a:ext uri="{FF2B5EF4-FFF2-40B4-BE49-F238E27FC236}">
                  <a16:creationId xmlns:a16="http://schemas.microsoft.com/office/drawing/2014/main" id="{DAE6DD55-AF6F-45A9-A2AF-6752C4481638}"/>
                </a:ext>
              </a:extLst>
            </p:cNvPr>
            <p:cNvSpPr/>
            <p:nvPr/>
          </p:nvSpPr>
          <p:spPr>
            <a:xfrm>
              <a:off x="2610439" y="330690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8" name="Oval 17">
              <a:extLst>
                <a:ext uri="{FF2B5EF4-FFF2-40B4-BE49-F238E27FC236}">
                  <a16:creationId xmlns:a16="http://schemas.microsoft.com/office/drawing/2014/main" id="{0C7BF8BE-E694-4CAF-93FF-52498579F2BD}"/>
                </a:ext>
              </a:extLst>
            </p:cNvPr>
            <p:cNvSpPr/>
            <p:nvPr/>
          </p:nvSpPr>
          <p:spPr>
            <a:xfrm>
              <a:off x="2310703" y="2777883"/>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7D6BCD0C-1B3F-41DE-B19C-5473B98180E9}"/>
                </a:ext>
              </a:extLst>
            </p:cNvPr>
            <p:cNvSpPr/>
            <p:nvPr/>
          </p:nvSpPr>
          <p:spPr>
            <a:xfrm>
              <a:off x="1148688" y="2765024"/>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291F86B3-9713-4282-9C96-2743591EE638}"/>
                </a:ext>
              </a:extLst>
            </p:cNvPr>
            <p:cNvSpPr/>
            <p:nvPr/>
          </p:nvSpPr>
          <p:spPr>
            <a:xfrm>
              <a:off x="833925" y="330690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9CA69BE7-CC38-4DC1-B376-FFDA03939758}"/>
                </a:ext>
              </a:extLst>
            </p:cNvPr>
            <p:cNvSpPr/>
            <p:nvPr/>
          </p:nvSpPr>
          <p:spPr>
            <a:xfrm>
              <a:off x="944283" y="3916958"/>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8659134E-CB7B-4566-9A10-88159F1AEF7C}"/>
                </a:ext>
              </a:extLst>
            </p:cNvPr>
            <p:cNvSpPr/>
            <p:nvPr/>
          </p:nvSpPr>
          <p:spPr>
            <a:xfrm>
              <a:off x="1425737" y="4317526"/>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52F497F9-D192-4A33-8A5C-158D47173507}"/>
                </a:ext>
              </a:extLst>
            </p:cNvPr>
            <p:cNvSpPr/>
            <p:nvPr/>
          </p:nvSpPr>
          <p:spPr>
            <a:xfrm>
              <a:off x="1730908" y="2559399"/>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Ink 2">
                <a:extLst>
                  <a:ext uri="{FF2B5EF4-FFF2-40B4-BE49-F238E27FC236}">
                    <a16:creationId xmlns:a16="http://schemas.microsoft.com/office/drawing/2014/main" id="{970D151B-4AB9-43BD-B5AA-AA4884226881}"/>
                  </a:ext>
                </a:extLst>
              </p14:cNvPr>
              <p14:cNvContentPartPr/>
              <p14:nvPr/>
            </p14:nvContentPartPr>
            <p14:xfrm>
              <a:off x="4880816" y="3719879"/>
              <a:ext cx="360" cy="360"/>
            </p14:xfrm>
          </p:contentPart>
        </mc:Choice>
        <mc:Fallback xmlns="">
          <p:pic>
            <p:nvPicPr>
              <p:cNvPr id="3" name="Ink 2">
                <a:extLst>
                  <a:ext uri="{FF2B5EF4-FFF2-40B4-BE49-F238E27FC236}">
                    <a16:creationId xmlns:a16="http://schemas.microsoft.com/office/drawing/2014/main" id="{970D151B-4AB9-43BD-B5AA-AA4884226881}"/>
                  </a:ext>
                </a:extLst>
              </p:cNvPr>
              <p:cNvPicPr/>
              <p:nvPr/>
            </p:nvPicPr>
            <p:blipFill>
              <a:blip r:embed="rId6"/>
              <a:stretch>
                <a:fillRect/>
              </a:stretch>
            </p:blipFill>
            <p:spPr>
              <a:xfrm>
                <a:off x="4862816" y="3611879"/>
                <a:ext cx="36000" cy="216000"/>
              </a:xfrm>
              <a:prstGeom prst="rect">
                <a:avLst/>
              </a:prstGeom>
            </p:spPr>
          </p:pic>
        </mc:Fallback>
      </mc:AlternateContent>
      <p:pic>
        <p:nvPicPr>
          <p:cNvPr id="6" name="Picture 5" descr="A screen shot of a computer&#10;&#10;Description automatically generated">
            <a:extLst>
              <a:ext uri="{FF2B5EF4-FFF2-40B4-BE49-F238E27FC236}">
                <a16:creationId xmlns:a16="http://schemas.microsoft.com/office/drawing/2014/main" id="{EAD3E05F-FDF8-4F25-9718-6EC779030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701" y="1577071"/>
            <a:ext cx="5959356" cy="294157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8">
            <p14:nvContentPartPr>
              <p14:cNvPr id="59" name="Ink 58">
                <a:extLst>
                  <a:ext uri="{FF2B5EF4-FFF2-40B4-BE49-F238E27FC236}">
                    <a16:creationId xmlns:a16="http://schemas.microsoft.com/office/drawing/2014/main" id="{E5F462C7-76D1-4FE8-941E-4881028F6CB7}"/>
                  </a:ext>
                </a:extLst>
              </p14:cNvPr>
              <p14:cNvContentPartPr/>
              <p14:nvPr/>
            </p14:nvContentPartPr>
            <p14:xfrm>
              <a:off x="5557628" y="3345520"/>
              <a:ext cx="360" cy="360"/>
            </p14:xfrm>
          </p:contentPart>
        </mc:Choice>
        <mc:Fallback xmlns="">
          <p:pic>
            <p:nvPicPr>
              <p:cNvPr id="59" name="Ink 58">
                <a:extLst>
                  <a:ext uri="{FF2B5EF4-FFF2-40B4-BE49-F238E27FC236}">
                    <a16:creationId xmlns:a16="http://schemas.microsoft.com/office/drawing/2014/main" id="{E5F462C7-76D1-4FE8-941E-4881028F6CB7}"/>
                  </a:ext>
                </a:extLst>
              </p:cNvPr>
              <p:cNvPicPr/>
              <p:nvPr/>
            </p:nvPicPr>
            <p:blipFill>
              <a:blip r:embed="rId9"/>
              <a:stretch>
                <a:fillRect/>
              </a:stretch>
            </p:blipFill>
            <p:spPr>
              <a:xfrm>
                <a:off x="5553308" y="3318520"/>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6" name="Ink 65">
                <a:extLst>
                  <a:ext uri="{FF2B5EF4-FFF2-40B4-BE49-F238E27FC236}">
                    <a16:creationId xmlns:a16="http://schemas.microsoft.com/office/drawing/2014/main" id="{51891037-5194-4D45-98C3-D7EA5111E474}"/>
                  </a:ext>
                </a:extLst>
              </p14:cNvPr>
              <p14:cNvContentPartPr/>
              <p14:nvPr/>
            </p14:nvContentPartPr>
            <p14:xfrm>
              <a:off x="4391840" y="6578243"/>
              <a:ext cx="360" cy="360"/>
            </p14:xfrm>
          </p:contentPart>
        </mc:Choice>
        <mc:Fallback xmlns="">
          <p:pic>
            <p:nvPicPr>
              <p:cNvPr id="66" name="Ink 65">
                <a:extLst>
                  <a:ext uri="{FF2B5EF4-FFF2-40B4-BE49-F238E27FC236}">
                    <a16:creationId xmlns:a16="http://schemas.microsoft.com/office/drawing/2014/main" id="{51891037-5194-4D45-98C3-D7EA5111E474}"/>
                  </a:ext>
                </a:extLst>
              </p:cNvPr>
              <p:cNvPicPr/>
              <p:nvPr/>
            </p:nvPicPr>
            <p:blipFill>
              <a:blip r:embed="rId11"/>
              <a:stretch>
                <a:fillRect/>
              </a:stretch>
            </p:blipFill>
            <p:spPr>
              <a:xfrm>
                <a:off x="4387520" y="6551243"/>
                <a:ext cx="9000" cy="54000"/>
              </a:xfrm>
              <a:prstGeom prst="rect">
                <a:avLst/>
              </a:prstGeom>
            </p:spPr>
          </p:pic>
        </mc:Fallback>
      </mc:AlternateContent>
      <p:grpSp>
        <p:nvGrpSpPr>
          <p:cNvPr id="76" name="Group 75">
            <a:extLst>
              <a:ext uri="{FF2B5EF4-FFF2-40B4-BE49-F238E27FC236}">
                <a16:creationId xmlns:a16="http://schemas.microsoft.com/office/drawing/2014/main" id="{A9CFEE5F-7ABC-46AB-BB8F-723107BF57AD}"/>
              </a:ext>
            </a:extLst>
          </p:cNvPr>
          <p:cNvGrpSpPr/>
          <p:nvPr/>
        </p:nvGrpSpPr>
        <p:grpSpPr>
          <a:xfrm>
            <a:off x="5429620" y="2232526"/>
            <a:ext cx="183316" cy="183316"/>
            <a:chOff x="5589058" y="4965180"/>
            <a:chExt cx="114840" cy="114840"/>
          </a:xfrm>
        </p:grpSpPr>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74" name="Ink 73">
                  <a:extLst>
                    <a:ext uri="{FF2B5EF4-FFF2-40B4-BE49-F238E27FC236}">
                      <a16:creationId xmlns:a16="http://schemas.microsoft.com/office/drawing/2014/main" id="{82EF03BE-4AA4-4556-9180-127EE21AC8F8}"/>
                    </a:ext>
                  </a:extLst>
                </p14:cNvPr>
                <p14:cNvContentPartPr/>
                <p14:nvPr/>
              </p14:nvContentPartPr>
              <p14:xfrm>
                <a:off x="5591938" y="4970580"/>
                <a:ext cx="105480" cy="105480"/>
              </p14:xfrm>
            </p:contentPart>
          </mc:Choice>
          <mc:Fallback xmlns="">
            <p:pic>
              <p:nvPicPr>
                <p:cNvPr id="74" name="Ink 73">
                  <a:extLst>
                    <a:ext uri="{FF2B5EF4-FFF2-40B4-BE49-F238E27FC236}">
                      <a16:creationId xmlns:a16="http://schemas.microsoft.com/office/drawing/2014/main" id="{82EF03BE-4AA4-4556-9180-127EE21AC8F8}"/>
                    </a:ext>
                  </a:extLst>
                </p:cNvPr>
                <p:cNvPicPr/>
                <p:nvPr/>
              </p:nvPicPr>
              <p:blipFill>
                <a:blip r:embed="rId15"/>
                <a:stretch>
                  <a:fillRect/>
                </a:stretch>
              </p:blipFill>
              <p:spPr>
                <a:xfrm>
                  <a:off x="5586517" y="4936700"/>
                  <a:ext cx="116547" cy="17301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75" name="Ink 74">
                  <a:extLst>
                    <a:ext uri="{FF2B5EF4-FFF2-40B4-BE49-F238E27FC236}">
                      <a16:creationId xmlns:a16="http://schemas.microsoft.com/office/drawing/2014/main" id="{BD12D9B4-433E-4BE1-B7F8-83DF9DCB52AB}"/>
                    </a:ext>
                  </a:extLst>
                </p14:cNvPr>
                <p14:cNvContentPartPr/>
                <p14:nvPr/>
              </p14:nvContentPartPr>
              <p14:xfrm>
                <a:off x="5589058" y="4965180"/>
                <a:ext cx="114840" cy="114840"/>
              </p14:xfrm>
            </p:contentPart>
          </mc:Choice>
          <mc:Fallback xmlns="">
            <p:pic>
              <p:nvPicPr>
                <p:cNvPr id="75" name="Ink 74">
                  <a:extLst>
                    <a:ext uri="{FF2B5EF4-FFF2-40B4-BE49-F238E27FC236}">
                      <a16:creationId xmlns:a16="http://schemas.microsoft.com/office/drawing/2014/main" id="{BD12D9B4-433E-4BE1-B7F8-83DF9DCB52AB}"/>
                    </a:ext>
                  </a:extLst>
                </p:cNvPr>
                <p:cNvPicPr/>
                <p:nvPr/>
              </p:nvPicPr>
              <p:blipFill>
                <a:blip r:embed="rId17"/>
                <a:stretch>
                  <a:fillRect/>
                </a:stretch>
              </p:blipFill>
              <p:spPr>
                <a:xfrm>
                  <a:off x="5583632" y="4931271"/>
                  <a:ext cx="125917" cy="182433"/>
                </a:xfrm>
                <a:prstGeom prst="rect">
                  <a:avLst/>
                </a:prstGeom>
              </p:spPr>
            </p:pic>
          </mc:Fallback>
        </mc:AlternateContent>
      </p:grpSp>
      <p:grpSp>
        <p:nvGrpSpPr>
          <p:cNvPr id="77" name="Group 76">
            <a:extLst>
              <a:ext uri="{FF2B5EF4-FFF2-40B4-BE49-F238E27FC236}">
                <a16:creationId xmlns:a16="http://schemas.microsoft.com/office/drawing/2014/main" id="{4C7FA087-23BD-48D3-B590-9655547E9E54}"/>
              </a:ext>
            </a:extLst>
          </p:cNvPr>
          <p:cNvGrpSpPr/>
          <p:nvPr/>
        </p:nvGrpSpPr>
        <p:grpSpPr>
          <a:xfrm rot="901671">
            <a:off x="4230110" y="3264688"/>
            <a:ext cx="183316" cy="183316"/>
            <a:chOff x="5589058" y="4965180"/>
            <a:chExt cx="114840" cy="114840"/>
          </a:xfrm>
        </p:grpSpPr>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78" name="Ink 77">
                  <a:extLst>
                    <a:ext uri="{FF2B5EF4-FFF2-40B4-BE49-F238E27FC236}">
                      <a16:creationId xmlns:a16="http://schemas.microsoft.com/office/drawing/2014/main" id="{4C419114-8BBC-4931-876B-26217D561372}"/>
                    </a:ext>
                  </a:extLst>
                </p14:cNvPr>
                <p14:cNvContentPartPr/>
                <p14:nvPr/>
              </p14:nvContentPartPr>
              <p14:xfrm>
                <a:off x="5591938" y="4970580"/>
                <a:ext cx="105480" cy="105480"/>
              </p14:xfrm>
            </p:contentPart>
          </mc:Choice>
          <mc:Fallback xmlns="">
            <p:pic>
              <p:nvPicPr>
                <p:cNvPr id="78" name="Ink 77">
                  <a:extLst>
                    <a:ext uri="{FF2B5EF4-FFF2-40B4-BE49-F238E27FC236}">
                      <a16:creationId xmlns:a16="http://schemas.microsoft.com/office/drawing/2014/main" id="{4C419114-8BBC-4931-876B-26217D561372}"/>
                    </a:ext>
                  </a:extLst>
                </p:cNvPr>
                <p:cNvPicPr/>
                <p:nvPr/>
              </p:nvPicPr>
              <p:blipFill>
                <a:blip r:embed="rId19"/>
                <a:stretch>
                  <a:fillRect/>
                </a:stretch>
              </p:blipFill>
              <p:spPr>
                <a:xfrm>
                  <a:off x="5586517" y="4936700"/>
                  <a:ext cx="116547" cy="17301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79" name="Ink 78">
                  <a:extLst>
                    <a:ext uri="{FF2B5EF4-FFF2-40B4-BE49-F238E27FC236}">
                      <a16:creationId xmlns:a16="http://schemas.microsoft.com/office/drawing/2014/main" id="{D2300C8B-E1D0-4942-A1DE-BB04F5E4314C}"/>
                    </a:ext>
                  </a:extLst>
                </p14:cNvPr>
                <p14:cNvContentPartPr/>
                <p14:nvPr/>
              </p14:nvContentPartPr>
              <p14:xfrm>
                <a:off x="5589058" y="4965180"/>
                <a:ext cx="114840" cy="114840"/>
              </p14:xfrm>
            </p:contentPart>
          </mc:Choice>
          <mc:Fallback xmlns="">
            <p:pic>
              <p:nvPicPr>
                <p:cNvPr id="79" name="Ink 78">
                  <a:extLst>
                    <a:ext uri="{FF2B5EF4-FFF2-40B4-BE49-F238E27FC236}">
                      <a16:creationId xmlns:a16="http://schemas.microsoft.com/office/drawing/2014/main" id="{D2300C8B-E1D0-4942-A1DE-BB04F5E4314C}"/>
                    </a:ext>
                  </a:extLst>
                </p:cNvPr>
                <p:cNvPicPr/>
                <p:nvPr/>
              </p:nvPicPr>
              <p:blipFill>
                <a:blip r:embed="rId21"/>
                <a:stretch>
                  <a:fillRect/>
                </a:stretch>
              </p:blipFill>
              <p:spPr>
                <a:xfrm>
                  <a:off x="5583632" y="4931271"/>
                  <a:ext cx="125917" cy="182433"/>
                </a:xfrm>
                <a:prstGeom prst="rect">
                  <a:avLst/>
                </a:prstGeom>
              </p:spPr>
            </p:pic>
          </mc:Fallback>
        </mc:AlternateContent>
      </p:grpSp>
      <p:grpSp>
        <p:nvGrpSpPr>
          <p:cNvPr id="80" name="Group 79">
            <a:extLst>
              <a:ext uri="{FF2B5EF4-FFF2-40B4-BE49-F238E27FC236}">
                <a16:creationId xmlns:a16="http://schemas.microsoft.com/office/drawing/2014/main" id="{8F049FD1-D197-4138-8451-9425AF714ECA}"/>
              </a:ext>
            </a:extLst>
          </p:cNvPr>
          <p:cNvGrpSpPr/>
          <p:nvPr/>
        </p:nvGrpSpPr>
        <p:grpSpPr>
          <a:xfrm rot="19858587">
            <a:off x="3957722" y="1697144"/>
            <a:ext cx="183316" cy="183316"/>
            <a:chOff x="5589058" y="4965180"/>
            <a:chExt cx="114840" cy="114840"/>
          </a:xfrm>
        </p:grpSpPr>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81" name="Ink 80">
                  <a:extLst>
                    <a:ext uri="{FF2B5EF4-FFF2-40B4-BE49-F238E27FC236}">
                      <a16:creationId xmlns:a16="http://schemas.microsoft.com/office/drawing/2014/main" id="{18445C39-016D-4BA5-83F2-FAC5B69DBDF0}"/>
                    </a:ext>
                  </a:extLst>
                </p14:cNvPr>
                <p14:cNvContentPartPr/>
                <p14:nvPr/>
              </p14:nvContentPartPr>
              <p14:xfrm>
                <a:off x="5591938" y="4970580"/>
                <a:ext cx="105480" cy="105480"/>
              </p14:xfrm>
            </p:contentPart>
          </mc:Choice>
          <mc:Fallback xmlns="">
            <p:pic>
              <p:nvPicPr>
                <p:cNvPr id="81" name="Ink 80">
                  <a:extLst>
                    <a:ext uri="{FF2B5EF4-FFF2-40B4-BE49-F238E27FC236}">
                      <a16:creationId xmlns:a16="http://schemas.microsoft.com/office/drawing/2014/main" id="{18445C39-016D-4BA5-83F2-FAC5B69DBDF0}"/>
                    </a:ext>
                  </a:extLst>
                </p:cNvPr>
                <p:cNvPicPr/>
                <p:nvPr/>
              </p:nvPicPr>
              <p:blipFill>
                <a:blip r:embed="rId23"/>
                <a:stretch>
                  <a:fillRect/>
                </a:stretch>
              </p:blipFill>
              <p:spPr>
                <a:xfrm>
                  <a:off x="5586517" y="4936700"/>
                  <a:ext cx="116547" cy="17301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82" name="Ink 81">
                  <a:extLst>
                    <a:ext uri="{FF2B5EF4-FFF2-40B4-BE49-F238E27FC236}">
                      <a16:creationId xmlns:a16="http://schemas.microsoft.com/office/drawing/2014/main" id="{525D969D-9106-40E3-8904-51D4D933A747}"/>
                    </a:ext>
                  </a:extLst>
                </p14:cNvPr>
                <p14:cNvContentPartPr/>
                <p14:nvPr/>
              </p14:nvContentPartPr>
              <p14:xfrm>
                <a:off x="5589058" y="4965180"/>
                <a:ext cx="114840" cy="114840"/>
              </p14:xfrm>
            </p:contentPart>
          </mc:Choice>
          <mc:Fallback xmlns="">
            <p:pic>
              <p:nvPicPr>
                <p:cNvPr id="82" name="Ink 81">
                  <a:extLst>
                    <a:ext uri="{FF2B5EF4-FFF2-40B4-BE49-F238E27FC236}">
                      <a16:creationId xmlns:a16="http://schemas.microsoft.com/office/drawing/2014/main" id="{525D969D-9106-40E3-8904-51D4D933A747}"/>
                    </a:ext>
                  </a:extLst>
                </p:cNvPr>
                <p:cNvPicPr/>
                <p:nvPr/>
              </p:nvPicPr>
              <p:blipFill>
                <a:blip r:embed="rId25"/>
                <a:stretch>
                  <a:fillRect/>
                </a:stretch>
              </p:blipFill>
              <p:spPr>
                <a:xfrm>
                  <a:off x="5583632" y="4931271"/>
                  <a:ext cx="125917" cy="182433"/>
                </a:xfrm>
                <a:prstGeom prst="rect">
                  <a:avLst/>
                </a:prstGeom>
              </p:spPr>
            </p:pic>
          </mc:Fallback>
        </mc:AlternateContent>
      </p:grpSp>
      <p:grpSp>
        <p:nvGrpSpPr>
          <p:cNvPr id="83" name="Group 82">
            <a:extLst>
              <a:ext uri="{FF2B5EF4-FFF2-40B4-BE49-F238E27FC236}">
                <a16:creationId xmlns:a16="http://schemas.microsoft.com/office/drawing/2014/main" id="{404063A9-3FA2-436B-82F1-82BB00D6FBE5}"/>
              </a:ext>
            </a:extLst>
          </p:cNvPr>
          <p:cNvGrpSpPr/>
          <p:nvPr/>
        </p:nvGrpSpPr>
        <p:grpSpPr>
          <a:xfrm>
            <a:off x="4507766" y="5384436"/>
            <a:ext cx="183316" cy="183316"/>
            <a:chOff x="5589058" y="4965180"/>
            <a:chExt cx="114840" cy="11484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84" name="Ink 83">
                  <a:extLst>
                    <a:ext uri="{FF2B5EF4-FFF2-40B4-BE49-F238E27FC236}">
                      <a16:creationId xmlns:a16="http://schemas.microsoft.com/office/drawing/2014/main" id="{63758B1B-9818-4C43-98E6-46894DBC58FF}"/>
                    </a:ext>
                  </a:extLst>
                </p14:cNvPr>
                <p14:cNvContentPartPr/>
                <p14:nvPr/>
              </p14:nvContentPartPr>
              <p14:xfrm>
                <a:off x="5591938" y="4970580"/>
                <a:ext cx="105480" cy="105480"/>
              </p14:xfrm>
            </p:contentPart>
          </mc:Choice>
          <mc:Fallback xmlns="">
            <p:pic>
              <p:nvPicPr>
                <p:cNvPr id="84" name="Ink 83">
                  <a:extLst>
                    <a:ext uri="{FF2B5EF4-FFF2-40B4-BE49-F238E27FC236}">
                      <a16:creationId xmlns:a16="http://schemas.microsoft.com/office/drawing/2014/main" id="{63758B1B-9818-4C43-98E6-46894DBC58FF}"/>
                    </a:ext>
                  </a:extLst>
                </p:cNvPr>
                <p:cNvPicPr/>
                <p:nvPr/>
              </p:nvPicPr>
              <p:blipFill>
                <a:blip r:embed="rId27"/>
                <a:stretch>
                  <a:fillRect/>
                </a:stretch>
              </p:blipFill>
              <p:spPr>
                <a:xfrm>
                  <a:off x="5586517" y="4936700"/>
                  <a:ext cx="116547" cy="17301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85" name="Ink 84">
                  <a:extLst>
                    <a:ext uri="{FF2B5EF4-FFF2-40B4-BE49-F238E27FC236}">
                      <a16:creationId xmlns:a16="http://schemas.microsoft.com/office/drawing/2014/main" id="{C61C6259-D2B4-4226-A411-567580D6FABA}"/>
                    </a:ext>
                  </a:extLst>
                </p14:cNvPr>
                <p14:cNvContentPartPr/>
                <p14:nvPr/>
              </p14:nvContentPartPr>
              <p14:xfrm>
                <a:off x="5589058" y="4965180"/>
                <a:ext cx="114840" cy="114840"/>
              </p14:xfrm>
            </p:contentPart>
          </mc:Choice>
          <mc:Fallback xmlns="">
            <p:pic>
              <p:nvPicPr>
                <p:cNvPr id="85" name="Ink 84">
                  <a:extLst>
                    <a:ext uri="{FF2B5EF4-FFF2-40B4-BE49-F238E27FC236}">
                      <a16:creationId xmlns:a16="http://schemas.microsoft.com/office/drawing/2014/main" id="{C61C6259-D2B4-4226-A411-567580D6FABA}"/>
                    </a:ext>
                  </a:extLst>
                </p:cNvPr>
                <p:cNvPicPr/>
                <p:nvPr/>
              </p:nvPicPr>
              <p:blipFill>
                <a:blip r:embed="rId29"/>
                <a:stretch>
                  <a:fillRect/>
                </a:stretch>
              </p:blipFill>
              <p:spPr>
                <a:xfrm>
                  <a:off x="5583632" y="4931271"/>
                  <a:ext cx="125917" cy="182433"/>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87" name="Ink 86">
                <a:extLst>
                  <a:ext uri="{FF2B5EF4-FFF2-40B4-BE49-F238E27FC236}">
                    <a16:creationId xmlns:a16="http://schemas.microsoft.com/office/drawing/2014/main" id="{DD63BFFE-24C5-4152-A54D-064ED303F6C0}"/>
                  </a:ext>
                </a:extLst>
              </p14:cNvPr>
              <p14:cNvContentPartPr/>
              <p14:nvPr/>
            </p14:nvContentPartPr>
            <p14:xfrm>
              <a:off x="4603162" y="5452186"/>
              <a:ext cx="360" cy="360"/>
            </p14:xfrm>
          </p:contentPart>
        </mc:Choice>
        <mc:Fallback xmlns="">
          <p:pic>
            <p:nvPicPr>
              <p:cNvPr id="87" name="Ink 86">
                <a:extLst>
                  <a:ext uri="{FF2B5EF4-FFF2-40B4-BE49-F238E27FC236}">
                    <a16:creationId xmlns:a16="http://schemas.microsoft.com/office/drawing/2014/main" id="{DD63BFFE-24C5-4152-A54D-064ED303F6C0}"/>
                  </a:ext>
                </a:extLst>
              </p:cNvPr>
              <p:cNvPicPr/>
              <p:nvPr/>
            </p:nvPicPr>
            <p:blipFill>
              <a:blip r:embed="rId31"/>
              <a:stretch>
                <a:fillRect/>
              </a:stretch>
            </p:blipFill>
            <p:spPr>
              <a:xfrm>
                <a:off x="4594162" y="5398186"/>
                <a:ext cx="18000" cy="108000"/>
              </a:xfrm>
              <a:prstGeom prst="rect">
                <a:avLst/>
              </a:prstGeom>
            </p:spPr>
          </p:pic>
        </mc:Fallback>
      </mc:AlternateContent>
      <p:sp>
        <p:nvSpPr>
          <p:cNvPr id="95" name="Rectangle 94">
            <a:extLst>
              <a:ext uri="{FF2B5EF4-FFF2-40B4-BE49-F238E27FC236}">
                <a16:creationId xmlns:a16="http://schemas.microsoft.com/office/drawing/2014/main" id="{CB1072A2-DC5C-4E61-818F-35FCC4B25245}"/>
              </a:ext>
            </a:extLst>
          </p:cNvPr>
          <p:cNvSpPr/>
          <p:nvPr/>
        </p:nvSpPr>
        <p:spPr>
          <a:xfrm>
            <a:off x="644549" y="1577071"/>
            <a:ext cx="2239538" cy="2939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45869DA9-6040-423D-88A7-BE17CA83448F}"/>
              </a:ext>
            </a:extLst>
          </p:cNvPr>
          <p:cNvSpPr/>
          <p:nvPr/>
        </p:nvSpPr>
        <p:spPr>
          <a:xfrm>
            <a:off x="3501313" y="3648264"/>
            <a:ext cx="2196754" cy="22011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97" name="Group 96">
            <a:extLst>
              <a:ext uri="{FF2B5EF4-FFF2-40B4-BE49-F238E27FC236}">
                <a16:creationId xmlns:a16="http://schemas.microsoft.com/office/drawing/2014/main" id="{CB803FAE-BFBB-4CCE-8FA7-7D8110B1CE36}"/>
              </a:ext>
            </a:extLst>
          </p:cNvPr>
          <p:cNvGrpSpPr/>
          <p:nvPr/>
        </p:nvGrpSpPr>
        <p:grpSpPr>
          <a:xfrm rot="19858587">
            <a:off x="2401623" y="2624114"/>
            <a:ext cx="183316" cy="183316"/>
            <a:chOff x="5589058" y="4965180"/>
            <a:chExt cx="114840" cy="114840"/>
          </a:xfrm>
        </p:grpSpPr>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98" name="Ink 97">
                  <a:extLst>
                    <a:ext uri="{FF2B5EF4-FFF2-40B4-BE49-F238E27FC236}">
                      <a16:creationId xmlns:a16="http://schemas.microsoft.com/office/drawing/2014/main" id="{9E779AC7-C873-4733-8BD3-75ACC7005F48}"/>
                    </a:ext>
                  </a:extLst>
                </p14:cNvPr>
                <p14:cNvContentPartPr/>
                <p14:nvPr/>
              </p14:nvContentPartPr>
              <p14:xfrm>
                <a:off x="5591938" y="4970580"/>
                <a:ext cx="105480" cy="105480"/>
              </p14:xfrm>
            </p:contentPart>
          </mc:Choice>
          <mc:Fallback xmlns="">
            <p:pic>
              <p:nvPicPr>
                <p:cNvPr id="98" name="Ink 97">
                  <a:extLst>
                    <a:ext uri="{FF2B5EF4-FFF2-40B4-BE49-F238E27FC236}">
                      <a16:creationId xmlns:a16="http://schemas.microsoft.com/office/drawing/2014/main" id="{9E779AC7-C873-4733-8BD3-75ACC7005F48}"/>
                    </a:ext>
                  </a:extLst>
                </p:cNvPr>
                <p:cNvPicPr/>
                <p:nvPr/>
              </p:nvPicPr>
              <p:blipFill>
                <a:blip r:embed="rId33"/>
                <a:stretch>
                  <a:fillRect/>
                </a:stretch>
              </p:blipFill>
              <p:spPr>
                <a:xfrm>
                  <a:off x="5586517" y="4936700"/>
                  <a:ext cx="116547" cy="17301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99" name="Ink 98">
                  <a:extLst>
                    <a:ext uri="{FF2B5EF4-FFF2-40B4-BE49-F238E27FC236}">
                      <a16:creationId xmlns:a16="http://schemas.microsoft.com/office/drawing/2014/main" id="{C096B256-CD0C-4047-AB50-5EF67BE0F342}"/>
                    </a:ext>
                  </a:extLst>
                </p14:cNvPr>
                <p14:cNvContentPartPr/>
                <p14:nvPr/>
              </p14:nvContentPartPr>
              <p14:xfrm>
                <a:off x="5589058" y="4965180"/>
                <a:ext cx="114840" cy="114840"/>
              </p14:xfrm>
            </p:contentPart>
          </mc:Choice>
          <mc:Fallback xmlns="">
            <p:pic>
              <p:nvPicPr>
                <p:cNvPr id="99" name="Ink 98">
                  <a:extLst>
                    <a:ext uri="{FF2B5EF4-FFF2-40B4-BE49-F238E27FC236}">
                      <a16:creationId xmlns:a16="http://schemas.microsoft.com/office/drawing/2014/main" id="{C096B256-CD0C-4047-AB50-5EF67BE0F342}"/>
                    </a:ext>
                  </a:extLst>
                </p:cNvPr>
                <p:cNvPicPr/>
                <p:nvPr/>
              </p:nvPicPr>
              <p:blipFill>
                <a:blip r:embed="rId35"/>
                <a:stretch>
                  <a:fillRect/>
                </a:stretch>
              </p:blipFill>
              <p:spPr>
                <a:xfrm>
                  <a:off x="5583632" y="4931271"/>
                  <a:ext cx="125917" cy="182433"/>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7" name="Ink 6">
                <a:extLst>
                  <a:ext uri="{FF2B5EF4-FFF2-40B4-BE49-F238E27FC236}">
                    <a16:creationId xmlns:a16="http://schemas.microsoft.com/office/drawing/2014/main" id="{0FD1D1F7-6091-45F3-89C4-14CD21791E2A}"/>
                  </a:ext>
                </a:extLst>
              </p14:cNvPr>
              <p14:cNvContentPartPr/>
              <p14:nvPr/>
            </p14:nvContentPartPr>
            <p14:xfrm>
              <a:off x="2496672" y="3003104"/>
              <a:ext cx="360" cy="360"/>
            </p14:xfrm>
          </p:contentPart>
        </mc:Choice>
        <mc:Fallback xmlns="">
          <p:pic>
            <p:nvPicPr>
              <p:cNvPr id="7" name="Ink 6">
                <a:extLst>
                  <a:ext uri="{FF2B5EF4-FFF2-40B4-BE49-F238E27FC236}">
                    <a16:creationId xmlns:a16="http://schemas.microsoft.com/office/drawing/2014/main" id="{0FD1D1F7-6091-45F3-89C4-14CD21791E2A}"/>
                  </a:ext>
                </a:extLst>
              </p:cNvPr>
              <p:cNvPicPr/>
              <p:nvPr/>
            </p:nvPicPr>
            <p:blipFill>
              <a:blip r:embed="rId37"/>
              <a:stretch>
                <a:fillRect/>
              </a:stretch>
            </p:blipFill>
            <p:spPr>
              <a:xfrm>
                <a:off x="2487672" y="294910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8" name="Ink 7">
                <a:extLst>
                  <a:ext uri="{FF2B5EF4-FFF2-40B4-BE49-F238E27FC236}">
                    <a16:creationId xmlns:a16="http://schemas.microsoft.com/office/drawing/2014/main" id="{4A947A40-B0E2-40A7-8438-060C71604EB6}"/>
                  </a:ext>
                </a:extLst>
              </p14:cNvPr>
              <p14:cNvContentPartPr/>
              <p14:nvPr/>
            </p14:nvContentPartPr>
            <p14:xfrm>
              <a:off x="2504085" y="2679753"/>
              <a:ext cx="360" cy="936000"/>
            </p14:xfrm>
          </p:contentPart>
        </mc:Choice>
        <mc:Fallback xmlns="">
          <p:pic>
            <p:nvPicPr>
              <p:cNvPr id="8" name="Ink 7">
                <a:extLst>
                  <a:ext uri="{FF2B5EF4-FFF2-40B4-BE49-F238E27FC236}">
                    <a16:creationId xmlns:a16="http://schemas.microsoft.com/office/drawing/2014/main" id="{4A947A40-B0E2-40A7-8438-060C71604EB6}"/>
                  </a:ext>
                </a:extLst>
              </p:cNvPr>
              <p:cNvPicPr/>
              <p:nvPr/>
            </p:nvPicPr>
            <p:blipFill>
              <a:blip r:embed="rId39"/>
              <a:stretch>
                <a:fillRect/>
              </a:stretch>
            </p:blipFill>
            <p:spPr>
              <a:xfrm>
                <a:off x="2486085" y="2571753"/>
                <a:ext cx="36000" cy="1151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10" name="Ink 9">
                <a:extLst>
                  <a:ext uri="{FF2B5EF4-FFF2-40B4-BE49-F238E27FC236}">
                    <a16:creationId xmlns:a16="http://schemas.microsoft.com/office/drawing/2014/main" id="{60B3AE0B-37E9-4750-9C32-A068F562EDCC}"/>
                  </a:ext>
                </a:extLst>
              </p14:cNvPr>
              <p14:cNvContentPartPr/>
              <p14:nvPr/>
            </p14:nvContentPartPr>
            <p14:xfrm>
              <a:off x="3247272" y="3653264"/>
              <a:ext cx="360" cy="360"/>
            </p14:xfrm>
          </p:contentPart>
        </mc:Choice>
        <mc:Fallback xmlns="">
          <p:pic>
            <p:nvPicPr>
              <p:cNvPr id="10" name="Ink 9">
                <a:extLst>
                  <a:ext uri="{FF2B5EF4-FFF2-40B4-BE49-F238E27FC236}">
                    <a16:creationId xmlns:a16="http://schemas.microsoft.com/office/drawing/2014/main" id="{60B3AE0B-37E9-4750-9C32-A068F562EDCC}"/>
                  </a:ext>
                </a:extLst>
              </p:cNvPr>
              <p:cNvPicPr/>
              <p:nvPr/>
            </p:nvPicPr>
            <p:blipFill>
              <a:blip r:embed="rId11"/>
              <a:stretch>
                <a:fillRect/>
              </a:stretch>
            </p:blipFill>
            <p:spPr>
              <a:xfrm>
                <a:off x="3242952" y="3626264"/>
                <a:ext cx="9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60" name="Ink 59">
                <a:extLst>
                  <a:ext uri="{FF2B5EF4-FFF2-40B4-BE49-F238E27FC236}">
                    <a16:creationId xmlns:a16="http://schemas.microsoft.com/office/drawing/2014/main" id="{65754C61-2707-46A9-893B-6884748A13B7}"/>
                  </a:ext>
                </a:extLst>
              </p14:cNvPr>
              <p14:cNvContentPartPr/>
              <p14:nvPr/>
            </p14:nvContentPartPr>
            <p14:xfrm>
              <a:off x="1050483" y="2679753"/>
              <a:ext cx="360" cy="936000"/>
            </p14:xfrm>
          </p:contentPart>
        </mc:Choice>
        <mc:Fallback xmlns="">
          <p:pic>
            <p:nvPicPr>
              <p:cNvPr id="60" name="Ink 59">
                <a:extLst>
                  <a:ext uri="{FF2B5EF4-FFF2-40B4-BE49-F238E27FC236}">
                    <a16:creationId xmlns:a16="http://schemas.microsoft.com/office/drawing/2014/main" id="{65754C61-2707-46A9-893B-6884748A13B7}"/>
                  </a:ext>
                </a:extLst>
              </p:cNvPr>
              <p:cNvPicPr/>
              <p:nvPr/>
            </p:nvPicPr>
            <p:blipFill>
              <a:blip r:embed="rId42"/>
              <a:stretch>
                <a:fillRect/>
              </a:stretch>
            </p:blipFill>
            <p:spPr>
              <a:xfrm>
                <a:off x="1032483" y="2571753"/>
                <a:ext cx="36000" cy="1151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28" name="Ink 27">
                <a:extLst>
                  <a:ext uri="{FF2B5EF4-FFF2-40B4-BE49-F238E27FC236}">
                    <a16:creationId xmlns:a16="http://schemas.microsoft.com/office/drawing/2014/main" id="{DE5FCF6E-ABF0-4EB1-B62C-6497FF2FABFF}"/>
                  </a:ext>
                </a:extLst>
              </p14:cNvPr>
              <p14:cNvContentPartPr/>
              <p14:nvPr/>
            </p14:nvContentPartPr>
            <p14:xfrm>
              <a:off x="3112700" y="2771173"/>
              <a:ext cx="360" cy="360"/>
            </p14:xfrm>
          </p:contentPart>
        </mc:Choice>
        <mc:Fallback xmlns="">
          <p:pic>
            <p:nvPicPr>
              <p:cNvPr id="28" name="Ink 27">
                <a:extLst>
                  <a:ext uri="{FF2B5EF4-FFF2-40B4-BE49-F238E27FC236}">
                    <a16:creationId xmlns:a16="http://schemas.microsoft.com/office/drawing/2014/main" id="{DE5FCF6E-ABF0-4EB1-B62C-6497FF2FABFF}"/>
                  </a:ext>
                </a:extLst>
              </p:cNvPr>
              <p:cNvPicPr/>
              <p:nvPr/>
            </p:nvPicPr>
            <p:blipFill>
              <a:blip r:embed="rId44"/>
              <a:stretch>
                <a:fillRect/>
              </a:stretch>
            </p:blipFill>
            <p:spPr>
              <a:xfrm>
                <a:off x="3094700" y="266317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30" name="Ink 29">
                <a:extLst>
                  <a:ext uri="{FF2B5EF4-FFF2-40B4-BE49-F238E27FC236}">
                    <a16:creationId xmlns:a16="http://schemas.microsoft.com/office/drawing/2014/main" id="{9C367E39-DF92-4FC6-B63D-220682AE3A31}"/>
                  </a:ext>
                </a:extLst>
              </p14:cNvPr>
              <p14:cNvContentPartPr/>
              <p14:nvPr/>
            </p14:nvContentPartPr>
            <p14:xfrm>
              <a:off x="1053140" y="3589453"/>
              <a:ext cx="738000" cy="461160"/>
            </p14:xfrm>
          </p:contentPart>
        </mc:Choice>
        <mc:Fallback xmlns="">
          <p:pic>
            <p:nvPicPr>
              <p:cNvPr id="30" name="Ink 29">
                <a:extLst>
                  <a:ext uri="{FF2B5EF4-FFF2-40B4-BE49-F238E27FC236}">
                    <a16:creationId xmlns:a16="http://schemas.microsoft.com/office/drawing/2014/main" id="{9C367E39-DF92-4FC6-B63D-220682AE3A31}"/>
                  </a:ext>
                </a:extLst>
              </p:cNvPr>
              <p:cNvPicPr/>
              <p:nvPr/>
            </p:nvPicPr>
            <p:blipFill>
              <a:blip r:embed="rId46"/>
              <a:stretch>
                <a:fillRect/>
              </a:stretch>
            </p:blipFill>
            <p:spPr>
              <a:xfrm>
                <a:off x="1035140" y="3481453"/>
                <a:ext cx="773640" cy="67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65" name="Ink 64">
                <a:extLst>
                  <a:ext uri="{FF2B5EF4-FFF2-40B4-BE49-F238E27FC236}">
                    <a16:creationId xmlns:a16="http://schemas.microsoft.com/office/drawing/2014/main" id="{356BD0D7-1172-42F6-BC64-727A246C990E}"/>
                  </a:ext>
                </a:extLst>
              </p14:cNvPr>
              <p14:cNvContentPartPr/>
              <p14:nvPr/>
            </p14:nvContentPartPr>
            <p14:xfrm>
              <a:off x="1768914" y="2276173"/>
              <a:ext cx="738000" cy="461160"/>
            </p14:xfrm>
          </p:contentPart>
        </mc:Choice>
        <mc:Fallback xmlns="">
          <p:pic>
            <p:nvPicPr>
              <p:cNvPr id="65" name="Ink 64">
                <a:extLst>
                  <a:ext uri="{FF2B5EF4-FFF2-40B4-BE49-F238E27FC236}">
                    <a16:creationId xmlns:a16="http://schemas.microsoft.com/office/drawing/2014/main" id="{356BD0D7-1172-42F6-BC64-727A246C990E}"/>
                  </a:ext>
                </a:extLst>
              </p:cNvPr>
              <p:cNvPicPr/>
              <p:nvPr/>
            </p:nvPicPr>
            <p:blipFill>
              <a:blip r:embed="rId48"/>
              <a:stretch>
                <a:fillRect/>
              </a:stretch>
            </p:blipFill>
            <p:spPr>
              <a:xfrm>
                <a:off x="1750914" y="2168173"/>
                <a:ext cx="773640" cy="67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31" name="Ink 30">
                <a:extLst>
                  <a:ext uri="{FF2B5EF4-FFF2-40B4-BE49-F238E27FC236}">
                    <a16:creationId xmlns:a16="http://schemas.microsoft.com/office/drawing/2014/main" id="{E41069F5-AA07-4383-AC3F-FFC1F0245F99}"/>
                  </a:ext>
                </a:extLst>
              </p14:cNvPr>
              <p14:cNvContentPartPr/>
              <p14:nvPr/>
            </p14:nvContentPartPr>
            <p14:xfrm>
              <a:off x="1767380" y="4066453"/>
              <a:ext cx="360" cy="360"/>
            </p14:xfrm>
          </p:contentPart>
        </mc:Choice>
        <mc:Fallback xmlns="">
          <p:pic>
            <p:nvPicPr>
              <p:cNvPr id="31" name="Ink 30">
                <a:extLst>
                  <a:ext uri="{FF2B5EF4-FFF2-40B4-BE49-F238E27FC236}">
                    <a16:creationId xmlns:a16="http://schemas.microsoft.com/office/drawing/2014/main" id="{E41069F5-AA07-4383-AC3F-FFC1F0245F99}"/>
                  </a:ext>
                </a:extLst>
              </p:cNvPr>
              <p:cNvPicPr/>
              <p:nvPr/>
            </p:nvPicPr>
            <p:blipFill>
              <a:blip r:embed="rId50"/>
              <a:stretch>
                <a:fillRect/>
              </a:stretch>
            </p:blipFill>
            <p:spPr>
              <a:xfrm>
                <a:off x="1749380" y="395845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32" name="Ink 31">
                <a:extLst>
                  <a:ext uri="{FF2B5EF4-FFF2-40B4-BE49-F238E27FC236}">
                    <a16:creationId xmlns:a16="http://schemas.microsoft.com/office/drawing/2014/main" id="{46E0246F-0D1C-4AE9-9CCE-950B34B60505}"/>
                  </a:ext>
                </a:extLst>
              </p14:cNvPr>
              <p14:cNvContentPartPr/>
              <p14:nvPr/>
            </p14:nvContentPartPr>
            <p14:xfrm>
              <a:off x="1778180" y="3603133"/>
              <a:ext cx="731160" cy="456840"/>
            </p14:xfrm>
          </p:contentPart>
        </mc:Choice>
        <mc:Fallback xmlns="">
          <p:pic>
            <p:nvPicPr>
              <p:cNvPr id="32" name="Ink 31">
                <a:extLst>
                  <a:ext uri="{FF2B5EF4-FFF2-40B4-BE49-F238E27FC236}">
                    <a16:creationId xmlns:a16="http://schemas.microsoft.com/office/drawing/2014/main" id="{46E0246F-0D1C-4AE9-9CCE-950B34B60505}"/>
                  </a:ext>
                </a:extLst>
              </p:cNvPr>
              <p:cNvPicPr/>
              <p:nvPr/>
            </p:nvPicPr>
            <p:blipFill>
              <a:blip r:embed="rId52"/>
              <a:stretch>
                <a:fillRect/>
              </a:stretch>
            </p:blipFill>
            <p:spPr>
              <a:xfrm>
                <a:off x="1760171" y="3495133"/>
                <a:ext cx="766818" cy="672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68" name="Ink 67">
                <a:extLst>
                  <a:ext uri="{FF2B5EF4-FFF2-40B4-BE49-F238E27FC236}">
                    <a16:creationId xmlns:a16="http://schemas.microsoft.com/office/drawing/2014/main" id="{E8643B47-FF2D-41EA-9186-FB59689015CD}"/>
                  </a:ext>
                </a:extLst>
              </p14:cNvPr>
              <p14:cNvContentPartPr/>
              <p14:nvPr/>
            </p14:nvContentPartPr>
            <p14:xfrm>
              <a:off x="1057555" y="2266813"/>
              <a:ext cx="731160" cy="456840"/>
            </p14:xfrm>
          </p:contentPart>
        </mc:Choice>
        <mc:Fallback xmlns="">
          <p:pic>
            <p:nvPicPr>
              <p:cNvPr id="68" name="Ink 67">
                <a:extLst>
                  <a:ext uri="{FF2B5EF4-FFF2-40B4-BE49-F238E27FC236}">
                    <a16:creationId xmlns:a16="http://schemas.microsoft.com/office/drawing/2014/main" id="{E8643B47-FF2D-41EA-9186-FB59689015CD}"/>
                  </a:ext>
                </a:extLst>
              </p:cNvPr>
              <p:cNvPicPr/>
              <p:nvPr/>
            </p:nvPicPr>
            <p:blipFill>
              <a:blip r:embed="rId54"/>
              <a:stretch>
                <a:fillRect/>
              </a:stretch>
            </p:blipFill>
            <p:spPr>
              <a:xfrm>
                <a:off x="1039546" y="2158813"/>
                <a:ext cx="766818" cy="672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33" name="Ink 32">
                <a:extLst>
                  <a:ext uri="{FF2B5EF4-FFF2-40B4-BE49-F238E27FC236}">
                    <a16:creationId xmlns:a16="http://schemas.microsoft.com/office/drawing/2014/main" id="{77B9D8FD-EF0E-4BD4-BB5A-63BA2996A66A}"/>
                  </a:ext>
                </a:extLst>
              </p14:cNvPr>
              <p14:cNvContentPartPr/>
              <p14:nvPr/>
            </p14:nvContentPartPr>
            <p14:xfrm>
              <a:off x="4213756" y="1509817"/>
              <a:ext cx="360" cy="5400"/>
            </p14:xfrm>
          </p:contentPart>
        </mc:Choice>
        <mc:Fallback xmlns="">
          <p:pic>
            <p:nvPicPr>
              <p:cNvPr id="33" name="Ink 32">
                <a:extLst>
                  <a:ext uri="{FF2B5EF4-FFF2-40B4-BE49-F238E27FC236}">
                    <a16:creationId xmlns:a16="http://schemas.microsoft.com/office/drawing/2014/main" id="{77B9D8FD-EF0E-4BD4-BB5A-63BA2996A66A}"/>
                  </a:ext>
                </a:extLst>
              </p:cNvPr>
              <p:cNvPicPr/>
              <p:nvPr/>
            </p:nvPicPr>
            <p:blipFill>
              <a:blip r:embed="rId56"/>
              <a:stretch>
                <a:fillRect/>
              </a:stretch>
            </p:blipFill>
            <p:spPr>
              <a:xfrm>
                <a:off x="4195756" y="1401817"/>
                <a:ext cx="36000" cy="22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34" name="Ink 33">
                <a:extLst>
                  <a:ext uri="{FF2B5EF4-FFF2-40B4-BE49-F238E27FC236}">
                    <a16:creationId xmlns:a16="http://schemas.microsoft.com/office/drawing/2014/main" id="{41731468-2D22-4C7A-B4C8-008C268BF9E7}"/>
                  </a:ext>
                </a:extLst>
              </p14:cNvPr>
              <p14:cNvContentPartPr/>
              <p14:nvPr/>
            </p14:nvContentPartPr>
            <p14:xfrm>
              <a:off x="4038436" y="1758217"/>
              <a:ext cx="282240" cy="1599120"/>
            </p14:xfrm>
          </p:contentPart>
        </mc:Choice>
        <mc:Fallback xmlns="">
          <p:pic>
            <p:nvPicPr>
              <p:cNvPr id="34" name="Ink 33">
                <a:extLst>
                  <a:ext uri="{FF2B5EF4-FFF2-40B4-BE49-F238E27FC236}">
                    <a16:creationId xmlns:a16="http://schemas.microsoft.com/office/drawing/2014/main" id="{41731468-2D22-4C7A-B4C8-008C268BF9E7}"/>
                  </a:ext>
                </a:extLst>
              </p:cNvPr>
              <p:cNvPicPr/>
              <p:nvPr/>
            </p:nvPicPr>
            <p:blipFill>
              <a:blip r:embed="rId58"/>
              <a:stretch>
                <a:fillRect/>
              </a:stretch>
            </p:blipFill>
            <p:spPr>
              <a:xfrm>
                <a:off x="4020436" y="1650193"/>
                <a:ext cx="317880" cy="181480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35" name="Ink 34">
                <a:extLst>
                  <a:ext uri="{FF2B5EF4-FFF2-40B4-BE49-F238E27FC236}">
                    <a16:creationId xmlns:a16="http://schemas.microsoft.com/office/drawing/2014/main" id="{7057ABEF-9134-48CF-8EC3-3741EDC3E058}"/>
                  </a:ext>
                </a:extLst>
              </p14:cNvPr>
              <p14:cNvContentPartPr/>
              <p14:nvPr/>
            </p14:nvContentPartPr>
            <p14:xfrm>
              <a:off x="4341196" y="2321617"/>
              <a:ext cx="1154520" cy="1003680"/>
            </p14:xfrm>
          </p:contentPart>
        </mc:Choice>
        <mc:Fallback xmlns="">
          <p:pic>
            <p:nvPicPr>
              <p:cNvPr id="35" name="Ink 34">
                <a:extLst>
                  <a:ext uri="{FF2B5EF4-FFF2-40B4-BE49-F238E27FC236}">
                    <a16:creationId xmlns:a16="http://schemas.microsoft.com/office/drawing/2014/main" id="{7057ABEF-9134-48CF-8EC3-3741EDC3E058}"/>
                  </a:ext>
                </a:extLst>
              </p:cNvPr>
              <p:cNvPicPr/>
              <p:nvPr/>
            </p:nvPicPr>
            <p:blipFill>
              <a:blip r:embed="rId60"/>
              <a:stretch>
                <a:fillRect/>
              </a:stretch>
            </p:blipFill>
            <p:spPr>
              <a:xfrm>
                <a:off x="4323196" y="2213617"/>
                <a:ext cx="1190160" cy="121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36" name="Ink 35">
                <a:extLst>
                  <a:ext uri="{FF2B5EF4-FFF2-40B4-BE49-F238E27FC236}">
                    <a16:creationId xmlns:a16="http://schemas.microsoft.com/office/drawing/2014/main" id="{2DF17D86-5541-408B-A3CC-21A94EFB2118}"/>
                  </a:ext>
                </a:extLst>
              </p14:cNvPr>
              <p14:cNvContentPartPr/>
              <p14:nvPr/>
            </p14:nvContentPartPr>
            <p14:xfrm>
              <a:off x="4017556" y="1790977"/>
              <a:ext cx="1445760" cy="526320"/>
            </p14:xfrm>
          </p:contentPart>
        </mc:Choice>
        <mc:Fallback xmlns="">
          <p:pic>
            <p:nvPicPr>
              <p:cNvPr id="36" name="Ink 35">
                <a:extLst>
                  <a:ext uri="{FF2B5EF4-FFF2-40B4-BE49-F238E27FC236}">
                    <a16:creationId xmlns:a16="http://schemas.microsoft.com/office/drawing/2014/main" id="{2DF17D86-5541-408B-A3CC-21A94EFB2118}"/>
                  </a:ext>
                </a:extLst>
              </p:cNvPr>
              <p:cNvPicPr/>
              <p:nvPr/>
            </p:nvPicPr>
            <p:blipFill>
              <a:blip r:embed="rId62"/>
              <a:stretch>
                <a:fillRect/>
              </a:stretch>
            </p:blipFill>
            <p:spPr>
              <a:xfrm>
                <a:off x="3999556" y="1682977"/>
                <a:ext cx="1481400" cy="741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3">
            <p14:nvContentPartPr>
              <p14:cNvPr id="37" name="Ink 36">
                <a:extLst>
                  <a:ext uri="{FF2B5EF4-FFF2-40B4-BE49-F238E27FC236}">
                    <a16:creationId xmlns:a16="http://schemas.microsoft.com/office/drawing/2014/main" id="{F31A3379-435F-453F-B214-226DC0B11828}"/>
                  </a:ext>
                </a:extLst>
              </p14:cNvPr>
              <p14:cNvContentPartPr/>
              <p14:nvPr/>
            </p14:nvContentPartPr>
            <p14:xfrm>
              <a:off x="3879632" y="4744588"/>
              <a:ext cx="734400" cy="734400"/>
            </p14:xfrm>
          </p:contentPart>
        </mc:Choice>
        <mc:Fallback xmlns="">
          <p:pic>
            <p:nvPicPr>
              <p:cNvPr id="37" name="Ink 36">
                <a:extLst>
                  <a:ext uri="{FF2B5EF4-FFF2-40B4-BE49-F238E27FC236}">
                    <a16:creationId xmlns:a16="http://schemas.microsoft.com/office/drawing/2014/main" id="{F31A3379-435F-453F-B214-226DC0B11828}"/>
                  </a:ext>
                </a:extLst>
              </p:cNvPr>
              <p:cNvPicPr/>
              <p:nvPr/>
            </p:nvPicPr>
            <p:blipFill>
              <a:blip r:embed="rId64"/>
              <a:stretch>
                <a:fillRect/>
              </a:stretch>
            </p:blipFill>
            <p:spPr>
              <a:xfrm>
                <a:off x="3861623" y="4636588"/>
                <a:ext cx="770057" cy="950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38" name="Ink 37">
                <a:extLst>
                  <a:ext uri="{FF2B5EF4-FFF2-40B4-BE49-F238E27FC236}">
                    <a16:creationId xmlns:a16="http://schemas.microsoft.com/office/drawing/2014/main" id="{2601F329-8E39-4A53-B0AF-DA8E675DA962}"/>
                  </a:ext>
                </a:extLst>
              </p14:cNvPr>
              <p14:cNvContentPartPr/>
              <p14:nvPr/>
            </p14:nvContentPartPr>
            <p14:xfrm>
              <a:off x="4616625" y="4747821"/>
              <a:ext cx="705240" cy="705240"/>
            </p14:xfrm>
          </p:contentPart>
        </mc:Choice>
        <mc:Fallback xmlns="">
          <p:pic>
            <p:nvPicPr>
              <p:cNvPr id="38" name="Ink 37">
                <a:extLst>
                  <a:ext uri="{FF2B5EF4-FFF2-40B4-BE49-F238E27FC236}">
                    <a16:creationId xmlns:a16="http://schemas.microsoft.com/office/drawing/2014/main" id="{2601F329-8E39-4A53-B0AF-DA8E675DA962}"/>
                  </a:ext>
                </a:extLst>
              </p:cNvPr>
              <p:cNvPicPr/>
              <p:nvPr/>
            </p:nvPicPr>
            <p:blipFill>
              <a:blip r:embed="rId66"/>
              <a:stretch>
                <a:fillRect/>
              </a:stretch>
            </p:blipFill>
            <p:spPr>
              <a:xfrm>
                <a:off x="4598616" y="4639821"/>
                <a:ext cx="740898" cy="920880"/>
              </a:xfrm>
              <a:prstGeom prst="rect">
                <a:avLst/>
              </a:prstGeom>
            </p:spPr>
          </p:pic>
        </mc:Fallback>
      </mc:AlternateContent>
      <p:sp>
        <p:nvSpPr>
          <p:cNvPr id="5" name="Content Placeholder 2">
            <a:extLst>
              <a:ext uri="{FF2B5EF4-FFF2-40B4-BE49-F238E27FC236}">
                <a16:creationId xmlns:a16="http://schemas.microsoft.com/office/drawing/2014/main" id="{24E93FC3-A9CE-47DE-BB96-89C7981C3F2B}"/>
              </a:ext>
            </a:extLst>
          </p:cNvPr>
          <p:cNvSpPr txBox="1">
            <a:spLocks/>
          </p:cNvSpPr>
          <p:nvPr/>
        </p:nvSpPr>
        <p:spPr>
          <a:xfrm>
            <a:off x="6121596" y="1332468"/>
            <a:ext cx="5446969" cy="47254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need to draw polygons by joining marked points. Encourage children to use a ruler.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Here are 5 vertices of a regular hexagon.       Mark the sixth vertex and join the points to draw the hexagon.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join three points to make an equilateral triangle? Try starting with a different point.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Two sides of a square have been drawn. Can you complete the drawing of this square?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Complete other incomplete polygons matching specific criteria, e.g. </a:t>
            </a:r>
            <a:r>
              <a:rPr kumimoji="0" lang="en-GB" sz="1800" b="0" i="1" u="none" strike="noStrike" kern="1200" cap="none" spc="0" normalizeH="0" baseline="0" noProof="0" dirty="0">
                <a:ln>
                  <a:noFill/>
                </a:ln>
                <a:solidFill>
                  <a:srgbClr val="585858"/>
                </a:solidFill>
                <a:effectLst/>
                <a:uLnTx/>
                <a:uFillTx/>
                <a:latin typeface="Arial"/>
                <a:ea typeface="+mn-ea"/>
                <a:cs typeface="+mn-cs"/>
              </a:rPr>
              <a:t>Complete this quadrilateral so that two sides are perpendicular</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8438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drawProgress</p:attrName>
                                        </p:attrNameLst>
                                      </p:cBhvr>
                                      <p:tavLst>
                                        <p:tav tm="0">
                                          <p:val>
                                            <p:fltVal val="0"/>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63"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1000" fill="hold"/>
                                        <p:tgtEl>
                                          <p:spTgt spid="60"/>
                                        </p:tgtEl>
                                        <p:attrNameLst>
                                          <p:attrName>drawProgress</p:attrName>
                                        </p:attrNameLst>
                                      </p:cBhvr>
                                      <p:tavLst>
                                        <p:tav tm="0">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63"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drawProgress</p:attrName>
                                        </p:attrNameLst>
                                      </p:cBhvr>
                                      <p:tavLst>
                                        <p:tav tm="0">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63" presetClass="entr" presetSubtype="0"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1000" fill="hold"/>
                                        <p:tgtEl>
                                          <p:spTgt spid="65"/>
                                        </p:tgtEl>
                                        <p:attrNameLst>
                                          <p:attrName>drawProgress</p:attrName>
                                        </p:attrNameLst>
                                      </p:cBhvr>
                                      <p:tavLst>
                                        <p:tav tm="0">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63"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drawProgress</p:attrName>
                                        </p:attrNameLst>
                                      </p:cBhvr>
                                      <p:tavLst>
                                        <p:tav tm="0">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63" presetClass="entr" presetSubtype="0"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1000" fill="hold"/>
                                        <p:tgtEl>
                                          <p:spTgt spid="68"/>
                                        </p:tgtEl>
                                        <p:attrNameLst>
                                          <p:attrName>drawProgress</p:attrName>
                                        </p:attrNameLst>
                                      </p:cBhvr>
                                      <p:tavLst>
                                        <p:tav tm="0">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drawProgress</p:attrName>
                                        </p:attrNameLst>
                                      </p:cBhvr>
                                      <p:tavLst>
                                        <p:tav tm="0">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63"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1000" fill="hold"/>
                                        <p:tgtEl>
                                          <p:spTgt spid="35"/>
                                        </p:tgtEl>
                                        <p:attrNameLst>
                                          <p:attrName>drawProgress</p:attrName>
                                        </p:attrNameLst>
                                      </p:cBhvr>
                                      <p:tavLst>
                                        <p:tav tm="0">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63"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drawProgress</p:attrName>
                                        </p:attrNameLst>
                                      </p:cBhvr>
                                      <p:tavLst>
                                        <p:tav tm="0">
                                          <p:val>
                                            <p:fltVal val="0"/>
                                          </p:val>
                                        </p:tav>
                                        <p:tav tm="100000">
                                          <p:val>
                                            <p:fltVal val="1"/>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63" presetClass="entr" presetSubtype="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1000" fill="hold"/>
                                        <p:tgtEl>
                                          <p:spTgt spid="37"/>
                                        </p:tgtEl>
                                        <p:attrNameLst>
                                          <p:attrName>drawProgress</p:attrName>
                                        </p:attrNameLst>
                                      </p:cBhvr>
                                      <p:tavLst>
                                        <p:tav tm="0">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63"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drawProgress</p:attrName>
                                        </p:attrNameLst>
                                      </p:cBhvr>
                                      <p:tavLst>
                                        <p:tav tm="0">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3G-2 Draw polygons and recognise parallel and perpendicular sides</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165844"/>
            <a:ext cx="9634537" cy="226315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be able to identify parallel and perpendicular sides in polygons. The language focus sentences should be used to support understanding.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Ask children to draw parallel lines with a ruler. Do the lines fit the description of parallel lines from the language focus box? Repeat with perpendicular lines. Show children pairs of lines and ask children to say whether the heading of parallel lines/perpendicular lines are true or false.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1CBE2DF5-8AB3-45F8-8FF0-45267FA79B0D}"/>
              </a:ext>
            </a:extLst>
          </p:cNvPr>
          <p:cNvSpPr txBox="1"/>
          <p:nvPr/>
        </p:nvSpPr>
        <p:spPr>
          <a:xfrm>
            <a:off x="930611" y="3832901"/>
            <a:ext cx="912753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These 2 lines are parallel because they are always the same distance apart. They will never meet no matter how far we extend them.</a:t>
            </a:r>
          </a:p>
        </p:txBody>
      </p:sp>
      <p:sp>
        <p:nvSpPr>
          <p:cNvPr id="4" name="TextBox 19">
            <a:extLst>
              <a:ext uri="{FF2B5EF4-FFF2-40B4-BE49-F238E27FC236}">
                <a16:creationId xmlns:a16="http://schemas.microsoft.com/office/drawing/2014/main" id="{09E90D3C-9977-4A95-8982-19DD48C2D53B}"/>
              </a:ext>
            </a:extLst>
          </p:cNvPr>
          <p:cNvSpPr txBox="1"/>
          <p:nvPr/>
        </p:nvSpPr>
        <p:spPr>
          <a:xfrm>
            <a:off x="930611" y="4744633"/>
            <a:ext cx="9127536"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These 2 lines are perpendicular because they are at right angles to each other.</a:t>
            </a:r>
          </a:p>
        </p:txBody>
      </p:sp>
    </p:spTree>
    <p:custDataLst>
      <p:tags r:id="rId1"/>
    </p:custDataLst>
    <p:extLst>
      <p:ext uri="{BB962C8B-B14F-4D97-AF65-F5344CB8AC3E}">
        <p14:creationId xmlns:p14="http://schemas.microsoft.com/office/powerpoint/2010/main" val="3591109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5.3|4.1|1.1|0.8|0.9|1|1|3.1|0.7|0.8|0.7|1.1|1|1.1|0.8|1.1"/>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1.8|2.1"/>
</p:tagLst>
</file>

<file path=ppt/tags/tag7.xml><?xml version="1.0" encoding="utf-8"?>
<p:tagLst xmlns:a="http://schemas.openxmlformats.org/drawingml/2006/main" xmlns:r="http://schemas.openxmlformats.org/officeDocument/2006/relationships" xmlns:p="http://schemas.openxmlformats.org/presentationml/2006/main">
  <p:tag name="TIMING" val="|11.6|1.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7907858D-5CC8-4C1A-9461-256C3A8F4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1290</Words>
  <Application>Microsoft Office PowerPoint</Application>
  <PresentationFormat>Widescreen</PresentationFormat>
  <Paragraphs>82</Paragraphs>
  <Slides>15</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Custom Design</vt:lpstr>
      <vt:lpstr>nctem1</vt:lpstr>
      <vt:lpstr>PowerPoint Presentation</vt:lpstr>
      <vt:lpstr>3G-2 Draw polygons by joining marked points, and identify parallel and perpendicular sides. </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3G-2 Draw polygons and recognise parallel and perpendicular sides</vt:lpstr>
      <vt:lpstr>3G-2 Draw polygons and recognise parallel and perpendicular sides</vt:lpstr>
      <vt:lpstr>3G-2 Draw polygons and recognise parallel and perpendicular sides</vt:lpstr>
      <vt:lpstr>3G-2 Draw polygons and recognise parallel and perpendicular sides</vt:lpstr>
      <vt:lpstr>3G-2 Draw polygons and recognise parallel and perpendicular sides</vt:lpstr>
      <vt:lpstr>3G-2 Draw polygons and recognise parallel and perpendicular sides</vt:lpstr>
      <vt:lpstr>3G-2 Draw polygons and identify parallel and perpendicular sides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18</cp:revision>
  <dcterms:created xsi:type="dcterms:W3CDTF">2020-08-07T06:29:50Z</dcterms:created>
  <dcterms:modified xsi:type="dcterms:W3CDTF">2022-11-10T14:39:58Z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