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notesMasterIdLst>
    <p:notesMasterId r:id="rId26"/>
  </p:notesMasterIdLst>
  <p:sldIdLst>
    <p:sldId id="257" r:id="rId6"/>
    <p:sldId id="263" r:id="rId7"/>
    <p:sldId id="261" r:id="rId8"/>
    <p:sldId id="298" r:id="rId9"/>
    <p:sldId id="267" r:id="rId10"/>
    <p:sldId id="469" r:id="rId11"/>
    <p:sldId id="470" r:id="rId12"/>
    <p:sldId id="333" r:id="rId13"/>
    <p:sldId id="369" r:id="rId14"/>
    <p:sldId id="372" r:id="rId15"/>
    <p:sldId id="370" r:id="rId16"/>
    <p:sldId id="371" r:id="rId17"/>
    <p:sldId id="311" r:id="rId18"/>
    <p:sldId id="307" r:id="rId19"/>
    <p:sldId id="322" r:id="rId20"/>
    <p:sldId id="323" r:id="rId21"/>
    <p:sldId id="308" r:id="rId22"/>
    <p:sldId id="309" r:id="rId23"/>
    <p:sldId id="310" r:id="rId24"/>
    <p:sldId id="4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05E83"/>
    <a:srgbClr val="9866D6"/>
    <a:srgbClr val="FBF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EB4517-7DBA-4D82-BEDA-C05B37F5BEF2}" v="71" dt="2020-08-22T11:27:41.3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4548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5563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97761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89370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14</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3459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8083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18</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930920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Ready-to-Progress Criterion</a:t>
            </a:r>
            <a:endParaRPr lang="en-GB" sz="2000" b="1"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12499" y="2064359"/>
            <a:ext cx="2239760" cy="457200"/>
          </a:xfrm>
        </p:spPr>
        <p:txBody>
          <a:bodyPr>
            <a:normAutofit/>
          </a:bodyPr>
          <a:lstStyle>
            <a:lvl1pPr>
              <a:defRPr sz="2000"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
        <p:nvSpPr>
          <p:cNvPr id="15" name="TextBox 14">
            <a:extLst>
              <a:ext uri="{FF2B5EF4-FFF2-40B4-BE49-F238E27FC236}">
                <a16:creationId xmlns:a16="http://schemas.microsoft.com/office/drawing/2014/main" id="{932C9316-8FD4-4FD4-8E85-1A613ACCE808}"/>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6" name="Straight Connector 15">
            <a:extLst>
              <a:ext uri="{FF2B5EF4-FFF2-40B4-BE49-F238E27FC236}">
                <a16:creationId xmlns:a16="http://schemas.microsoft.com/office/drawing/2014/main" id="{79E55BB7-9C17-4F8C-93E6-62AA523F53CC}"/>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4212026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7BA41F-3A03-4A58-BA0C-00DB3E59E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655782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459080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643450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CB76CD-2FBB-441F-8F24-50F7582353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1644588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2287344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707886"/>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Materials and activities to support review, practice and consolidation</a:t>
            </a:r>
            <a:endParaRPr lang="en-GB" sz="2000" b="1" dirty="0">
              <a:solidFill>
                <a:schemeClr val="bg1"/>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normAutofit/>
          </a:bodyPr>
          <a:lstStyle>
            <a:lvl1pPr>
              <a:defRPr sz="11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522847" y="498629"/>
            <a:ext cx="1191720" cy="301224"/>
          </a:xfrm>
        </p:spPr>
        <p:txBody>
          <a:bodyPr>
            <a:noAutofit/>
          </a:bodyPr>
          <a:lstStyle>
            <a:lvl1pPr>
              <a:defRPr lang="en-GB" sz="11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RICH Slide">
    <p:spTree>
      <p:nvGrpSpPr>
        <p:cNvPr id="1" name=""/>
        <p:cNvGrpSpPr/>
        <p:nvPr/>
      </p:nvGrpSpPr>
      <p:grpSpPr>
        <a:xfrm>
          <a:off x="0" y="0"/>
          <a:ext cx="0" cy="0"/>
          <a:chOff x="0" y="0"/>
          <a:chExt cx="0" cy="0"/>
        </a:xfrm>
      </p:grpSpPr>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6803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15514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659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85190232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6" r:id="rId7"/>
    <p:sldLayoutId id="2147483667" r:id="rId8"/>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endParaRPr lang="en-GB"/>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a:p>
        </p:txBody>
      </p:sp>
    </p:spTree>
    <p:extLst>
      <p:ext uri="{BB962C8B-B14F-4D97-AF65-F5344CB8AC3E}">
        <p14:creationId xmlns:p14="http://schemas.microsoft.com/office/powerpoint/2010/main" val="76638046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5.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ncetm.org.uk/classroom-resources/primm-1-11-addition-and-subtraction-bridging-10/"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r>
              <a:rPr lang="en-GB" b="0" dirty="0"/>
              <a:t>Add and subtract across 10</a:t>
            </a:r>
          </a:p>
        </p:txBody>
      </p:sp>
      <p:sp>
        <p:nvSpPr>
          <p:cNvPr id="7" name="Text Placeholder 6">
            <a:extLst>
              <a:ext uri="{FF2B5EF4-FFF2-40B4-BE49-F238E27FC236}">
                <a16:creationId xmlns:a16="http://schemas.microsoft.com/office/drawing/2014/main" id="{DD63683B-151B-4390-A922-277AFEC04473}"/>
              </a:ext>
            </a:extLst>
          </p:cNvPr>
          <p:cNvSpPr>
            <a:spLocks noGrp="1"/>
          </p:cNvSpPr>
          <p:nvPr>
            <p:ph type="body" sz="quarter" idx="12"/>
          </p:nvPr>
        </p:nvSpPr>
        <p:spPr/>
        <p:txBody>
          <a:bodyPr/>
          <a:lstStyle/>
          <a:p>
            <a:r>
              <a:rPr lang="en-GB" dirty="0"/>
              <a:t>2AS-1</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AC60731-83EE-40AE-93D7-C5FDD58AF402}"/>
              </a:ext>
            </a:extLst>
          </p:cNvPr>
          <p:cNvSpPr>
            <a:spLocks noGrp="1"/>
          </p:cNvSpPr>
          <p:nvPr>
            <p:ph type="title"/>
          </p:nvPr>
        </p:nvSpPr>
        <p:spPr/>
        <p:txBody>
          <a:bodyPr/>
          <a:lstStyle/>
          <a:p>
            <a:r>
              <a:rPr lang="en-GB" dirty="0"/>
              <a:t>2AS-1 Add and subtract across 10</a:t>
            </a:r>
          </a:p>
        </p:txBody>
      </p:sp>
      <p:sp>
        <p:nvSpPr>
          <p:cNvPr id="4" name="Rectangle 3"/>
          <p:cNvSpPr/>
          <p:nvPr/>
        </p:nvSpPr>
        <p:spPr bwMode="auto">
          <a:xfrm>
            <a:off x="5837767" y="1215095"/>
            <a:ext cx="2393950" cy="114286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4"/>
          <p:cNvSpPr/>
          <p:nvPr/>
        </p:nvSpPr>
        <p:spPr bwMode="auto">
          <a:xfrm>
            <a:off x="7939618" y="2783416"/>
            <a:ext cx="556683" cy="423335"/>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p:nvPr/>
        </p:nvSpPr>
        <p:spPr bwMode="auto">
          <a:xfrm>
            <a:off x="8231718" y="1058329"/>
            <a:ext cx="1553633" cy="1293285"/>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Rectangle 6"/>
          <p:cNvSpPr/>
          <p:nvPr/>
        </p:nvSpPr>
        <p:spPr bwMode="auto">
          <a:xfrm>
            <a:off x="9177868" y="2669116"/>
            <a:ext cx="556683" cy="423335"/>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 name="Freeform: Shape 10">
            <a:extLst>
              <a:ext uri="{FF2B5EF4-FFF2-40B4-BE49-F238E27FC236}">
                <a16:creationId xmlns:a16="http://schemas.microsoft.com/office/drawing/2014/main" id="{CF51C7DC-7290-4D29-8E43-73ED76C25E21}"/>
              </a:ext>
            </a:extLst>
          </p:cNvPr>
          <p:cNvSpPr/>
          <p:nvPr/>
        </p:nvSpPr>
        <p:spPr bwMode="auto">
          <a:xfrm>
            <a:off x="8206728" y="2201864"/>
            <a:ext cx="64147" cy="160337"/>
          </a:xfrm>
          <a:custGeom>
            <a:avLst/>
            <a:gdLst>
              <a:gd name="connsiteX0" fmla="*/ 19697 w 46426"/>
              <a:gd name="connsiteY0" fmla="*/ 0 h 117475"/>
              <a:gd name="connsiteX1" fmla="*/ 16522 w 46426"/>
              <a:gd name="connsiteY1" fmla="*/ 7938 h 117475"/>
              <a:gd name="connsiteX2" fmla="*/ 14935 w 46426"/>
              <a:gd name="connsiteY2" fmla="*/ 12700 h 117475"/>
              <a:gd name="connsiteX3" fmla="*/ 11760 w 46426"/>
              <a:gd name="connsiteY3" fmla="*/ 17463 h 117475"/>
              <a:gd name="connsiteX4" fmla="*/ 10172 w 46426"/>
              <a:gd name="connsiteY4" fmla="*/ 22225 h 117475"/>
              <a:gd name="connsiteX5" fmla="*/ 5410 w 46426"/>
              <a:gd name="connsiteY5" fmla="*/ 26988 h 117475"/>
              <a:gd name="connsiteX6" fmla="*/ 2235 w 46426"/>
              <a:gd name="connsiteY6" fmla="*/ 41275 h 117475"/>
              <a:gd name="connsiteX7" fmla="*/ 2235 w 46426"/>
              <a:gd name="connsiteY7" fmla="*/ 109538 h 117475"/>
              <a:gd name="connsiteX8" fmla="*/ 11760 w 46426"/>
              <a:gd name="connsiteY8" fmla="*/ 112713 h 117475"/>
              <a:gd name="connsiteX9" fmla="*/ 27635 w 46426"/>
              <a:gd name="connsiteY9" fmla="*/ 117475 h 117475"/>
              <a:gd name="connsiteX10" fmla="*/ 41922 w 46426"/>
              <a:gd name="connsiteY10" fmla="*/ 115888 h 117475"/>
              <a:gd name="connsiteX11" fmla="*/ 45097 w 46426"/>
              <a:gd name="connsiteY11" fmla="*/ 109538 h 117475"/>
              <a:gd name="connsiteX12" fmla="*/ 41922 w 46426"/>
              <a:gd name="connsiteY12" fmla="*/ 46038 h 117475"/>
              <a:gd name="connsiteX13" fmla="*/ 40335 w 46426"/>
              <a:gd name="connsiteY13" fmla="*/ 38100 h 117475"/>
              <a:gd name="connsiteX14" fmla="*/ 37160 w 46426"/>
              <a:gd name="connsiteY14" fmla="*/ 33338 h 117475"/>
              <a:gd name="connsiteX15" fmla="*/ 27635 w 46426"/>
              <a:gd name="connsiteY15" fmla="*/ 25400 h 117475"/>
              <a:gd name="connsiteX16" fmla="*/ 21285 w 46426"/>
              <a:gd name="connsiteY16" fmla="*/ 15875 h 117475"/>
              <a:gd name="connsiteX17" fmla="*/ 19697 w 46426"/>
              <a:gd name="connsiteY17" fmla="*/ 0 h 11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426" h="117475">
                <a:moveTo>
                  <a:pt x="19697" y="0"/>
                </a:moveTo>
                <a:cubicBezTo>
                  <a:pt x="18639" y="2646"/>
                  <a:pt x="17523" y="5270"/>
                  <a:pt x="16522" y="7938"/>
                </a:cubicBezTo>
                <a:cubicBezTo>
                  <a:pt x="15935" y="9505"/>
                  <a:pt x="15683" y="11203"/>
                  <a:pt x="14935" y="12700"/>
                </a:cubicBezTo>
                <a:cubicBezTo>
                  <a:pt x="14082" y="14407"/>
                  <a:pt x="12613" y="15756"/>
                  <a:pt x="11760" y="17463"/>
                </a:cubicBezTo>
                <a:cubicBezTo>
                  <a:pt x="11012" y="18960"/>
                  <a:pt x="11100" y="20833"/>
                  <a:pt x="10172" y="22225"/>
                </a:cubicBezTo>
                <a:cubicBezTo>
                  <a:pt x="8927" y="24093"/>
                  <a:pt x="6997" y="25400"/>
                  <a:pt x="5410" y="26988"/>
                </a:cubicBezTo>
                <a:cubicBezTo>
                  <a:pt x="4352" y="31750"/>
                  <a:pt x="3037" y="36463"/>
                  <a:pt x="2235" y="41275"/>
                </a:cubicBezTo>
                <a:cubicBezTo>
                  <a:pt x="-1112" y="61354"/>
                  <a:pt x="-356" y="96216"/>
                  <a:pt x="2235" y="109538"/>
                </a:cubicBezTo>
                <a:cubicBezTo>
                  <a:pt x="2874" y="112823"/>
                  <a:pt x="8585" y="111655"/>
                  <a:pt x="11760" y="112713"/>
                </a:cubicBezTo>
                <a:cubicBezTo>
                  <a:pt x="17021" y="114466"/>
                  <a:pt x="22374" y="115722"/>
                  <a:pt x="27635" y="117475"/>
                </a:cubicBezTo>
                <a:cubicBezTo>
                  <a:pt x="32397" y="116946"/>
                  <a:pt x="37560" y="117871"/>
                  <a:pt x="41922" y="115888"/>
                </a:cubicBezTo>
                <a:cubicBezTo>
                  <a:pt x="44076" y="114909"/>
                  <a:pt x="45038" y="111904"/>
                  <a:pt x="45097" y="109538"/>
                </a:cubicBezTo>
                <a:cubicBezTo>
                  <a:pt x="46875" y="38421"/>
                  <a:pt x="47741" y="72225"/>
                  <a:pt x="41922" y="46038"/>
                </a:cubicBezTo>
                <a:cubicBezTo>
                  <a:pt x="41337" y="43404"/>
                  <a:pt x="41282" y="40627"/>
                  <a:pt x="40335" y="38100"/>
                </a:cubicBezTo>
                <a:cubicBezTo>
                  <a:pt x="39665" y="36314"/>
                  <a:pt x="38381" y="34804"/>
                  <a:pt x="37160" y="33338"/>
                </a:cubicBezTo>
                <a:cubicBezTo>
                  <a:pt x="33340" y="28754"/>
                  <a:pt x="32318" y="28522"/>
                  <a:pt x="27635" y="25400"/>
                </a:cubicBezTo>
                <a:cubicBezTo>
                  <a:pt x="25518" y="22225"/>
                  <a:pt x="22992" y="19288"/>
                  <a:pt x="21285" y="15875"/>
                </a:cubicBezTo>
                <a:lnTo>
                  <a:pt x="19697" y="0"/>
                </a:lnTo>
                <a:close/>
              </a:path>
            </a:pathLst>
          </a:cu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Content Placeholder 2">
            <a:extLst>
              <a:ext uri="{FF2B5EF4-FFF2-40B4-BE49-F238E27FC236}">
                <a16:creationId xmlns:a16="http://schemas.microsoft.com/office/drawing/2014/main" id="{558C9841-1416-4939-8609-26964D8CC80F}"/>
              </a:ext>
            </a:extLst>
          </p:cNvPr>
          <p:cNvSpPr txBox="1">
            <a:spLocks/>
          </p:cNvSpPr>
          <p:nvPr/>
        </p:nvSpPr>
        <p:spPr>
          <a:xfrm>
            <a:off x="591211" y="2607210"/>
            <a:ext cx="8067014" cy="354278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Try these calculations using two ten frames and different coloured counters.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For each calculation, talk about how we can make ten and how we will have to partition the second number.</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As children become more confident, they can record each part of the calculation as they move the counters, and talk about how it represents what is on the ten frames.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Check that children are using known bonds of ten to partition numbers, and place value knowledge to add a single digit to ten, rather than counting.</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4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2" name="Picture 1" descr="ncetm_mm_sp1_se11_aw027.png">
            <a:extLst>
              <a:ext uri="{FF2B5EF4-FFF2-40B4-BE49-F238E27FC236}">
                <a16:creationId xmlns:a16="http://schemas.microsoft.com/office/drawing/2014/main" id="{1D3F0ED2-9C02-4E8C-9A48-6CBB057633D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0000"/>
          <a:stretch/>
        </p:blipFill>
        <p:spPr>
          <a:xfrm rot="16200000">
            <a:off x="6769353" y="162776"/>
            <a:ext cx="1425011" cy="3288182"/>
          </a:xfrm>
          <a:prstGeom prst="rect">
            <a:avLst/>
          </a:prstGeom>
        </p:spPr>
      </p:pic>
      <p:pic>
        <p:nvPicPr>
          <p:cNvPr id="14" name="Picture 13" descr="ncetm_mm_sp1_se11_aw027.png">
            <a:extLst>
              <a:ext uri="{FF2B5EF4-FFF2-40B4-BE49-F238E27FC236}">
                <a16:creationId xmlns:a16="http://schemas.microsoft.com/office/drawing/2014/main" id="{6C8BEB48-040A-4531-A759-76DAE3F26D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0000"/>
          <a:stretch/>
        </p:blipFill>
        <p:spPr>
          <a:xfrm rot="16200000">
            <a:off x="3068538" y="142437"/>
            <a:ext cx="1425011" cy="3288182"/>
          </a:xfrm>
          <a:prstGeom prst="rect">
            <a:avLst/>
          </a:prstGeom>
        </p:spPr>
      </p:pic>
      <p:sp>
        <p:nvSpPr>
          <p:cNvPr id="15" name="TextBox 14">
            <a:extLst>
              <a:ext uri="{FF2B5EF4-FFF2-40B4-BE49-F238E27FC236}">
                <a16:creationId xmlns:a16="http://schemas.microsoft.com/office/drawing/2014/main" id="{72A11B73-034A-4B17-9A43-75526F31B706}"/>
              </a:ext>
            </a:extLst>
          </p:cNvPr>
          <p:cNvSpPr txBox="1"/>
          <p:nvPr/>
        </p:nvSpPr>
        <p:spPr>
          <a:xfrm>
            <a:off x="9479818" y="2669116"/>
            <a:ext cx="1418268" cy="29484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+ 6</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+ 8</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+ 5</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+ 5</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+ 5</a:t>
            </a:r>
          </a:p>
        </p:txBody>
      </p:sp>
    </p:spTree>
    <p:extLst>
      <p:ext uri="{BB962C8B-B14F-4D97-AF65-F5344CB8AC3E}">
        <p14:creationId xmlns:p14="http://schemas.microsoft.com/office/powerpoint/2010/main" val="960759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cetm_mm_sp11_se11_aw028.pn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670050" y="1758950"/>
            <a:ext cx="2070100" cy="2260600"/>
          </a:xfrm>
          <a:prstGeom prst="rect">
            <a:avLst/>
          </a:prstGeom>
        </p:spPr>
      </p:pic>
      <p:sp>
        <p:nvSpPr>
          <p:cNvPr id="27" name="Rectangle 26"/>
          <p:cNvSpPr/>
          <p:nvPr/>
        </p:nvSpPr>
        <p:spPr bwMode="auto">
          <a:xfrm rot="19328311">
            <a:off x="3115829" y="1875727"/>
            <a:ext cx="902895" cy="938964"/>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400" b="0" i="0" u="none" strike="noStrike" kern="1200" cap="none" spc="0" normalizeH="0" baseline="0" noProof="0" dirty="0">
              <a:ln>
                <a:noFill/>
              </a:ln>
              <a:solidFill>
                <a:srgbClr val="000000"/>
              </a:solidFill>
              <a:effectLst/>
              <a:uLnTx/>
              <a:uFillTx/>
              <a:latin typeface="Myriad Pro Semibold"/>
              <a:ea typeface="+mn-ea"/>
              <a:cs typeface="+mn-cs"/>
            </a:endParaRPr>
          </a:p>
        </p:txBody>
      </p:sp>
      <p:sp>
        <p:nvSpPr>
          <p:cNvPr id="28" name="Rectangle 27"/>
          <p:cNvSpPr/>
          <p:nvPr/>
        </p:nvSpPr>
        <p:spPr bwMode="auto">
          <a:xfrm rot="19328311">
            <a:off x="2289697" y="2074781"/>
            <a:ext cx="959042" cy="1607295"/>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400" b="0" i="0" u="none" strike="noStrike" kern="1200" cap="none" spc="0" normalizeH="0" baseline="0" noProof="0" dirty="0">
              <a:ln>
                <a:noFill/>
              </a:ln>
              <a:solidFill>
                <a:srgbClr val="000000"/>
              </a:solidFill>
              <a:effectLst/>
              <a:uLnTx/>
              <a:uFillTx/>
              <a:latin typeface="Myriad Pro Semibold"/>
              <a:ea typeface="+mn-ea"/>
              <a:cs typeface="+mn-cs"/>
            </a:endParaRPr>
          </a:p>
        </p:txBody>
      </p:sp>
      <p:sp>
        <p:nvSpPr>
          <p:cNvPr id="30" name="Oval 29"/>
          <p:cNvSpPr/>
          <p:nvPr/>
        </p:nvSpPr>
        <p:spPr bwMode="auto">
          <a:xfrm rot="20222220">
            <a:off x="2758352" y="3069792"/>
            <a:ext cx="849497" cy="820914"/>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400" b="0" i="0" u="none" strike="noStrike" kern="1200" cap="none" spc="0" normalizeH="0" baseline="0" noProof="0">
              <a:ln>
                <a:noFill/>
              </a:ln>
              <a:solidFill>
                <a:srgbClr val="000000"/>
              </a:solidFill>
              <a:effectLst/>
              <a:uLnTx/>
              <a:uFillTx/>
              <a:latin typeface="Myriad Pro Semibold"/>
              <a:ea typeface="+mn-ea"/>
              <a:cs typeface="+mn-cs"/>
            </a:endParaRPr>
          </a:p>
        </p:txBody>
      </p:sp>
      <p:sp>
        <p:nvSpPr>
          <p:cNvPr id="31" name="Oval 30"/>
          <p:cNvSpPr/>
          <p:nvPr/>
        </p:nvSpPr>
        <p:spPr bwMode="auto">
          <a:xfrm rot="20222220">
            <a:off x="1836754" y="2051772"/>
            <a:ext cx="567039" cy="553018"/>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400" b="0" i="0" u="none" strike="noStrike" kern="1200" cap="none" spc="0" normalizeH="0" baseline="0" noProof="0">
              <a:ln>
                <a:noFill/>
              </a:ln>
              <a:solidFill>
                <a:srgbClr val="000000"/>
              </a:solidFill>
              <a:effectLst/>
              <a:uLnTx/>
              <a:uFillTx/>
              <a:latin typeface="Myriad Pro Semibold"/>
              <a:ea typeface="+mn-ea"/>
              <a:cs typeface="+mn-cs"/>
            </a:endParaRPr>
          </a:p>
        </p:txBody>
      </p:sp>
      <p:sp>
        <p:nvSpPr>
          <p:cNvPr id="10" name="Title 9">
            <a:extLst>
              <a:ext uri="{FF2B5EF4-FFF2-40B4-BE49-F238E27FC236}">
                <a16:creationId xmlns:a16="http://schemas.microsoft.com/office/drawing/2014/main" id="{21E7BC02-CD43-456D-BF2C-C0C3C8DF70AF}"/>
              </a:ext>
            </a:extLst>
          </p:cNvPr>
          <p:cNvSpPr>
            <a:spLocks noGrp="1"/>
          </p:cNvSpPr>
          <p:nvPr>
            <p:ph type="title"/>
          </p:nvPr>
        </p:nvSpPr>
        <p:spPr/>
        <p:txBody>
          <a:bodyPr/>
          <a:lstStyle/>
          <a:p>
            <a:r>
              <a:rPr lang="en-GB" dirty="0"/>
              <a:t>2AS-1 Add and subtract across 10</a:t>
            </a:r>
          </a:p>
        </p:txBody>
      </p:sp>
      <p:sp>
        <p:nvSpPr>
          <p:cNvPr id="4" name="Rectangle 3"/>
          <p:cNvSpPr/>
          <p:nvPr/>
        </p:nvSpPr>
        <p:spPr>
          <a:xfrm>
            <a:off x="2563467" y="2059071"/>
            <a:ext cx="424202" cy="461665"/>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a:t>
            </a:r>
          </a:p>
        </p:txBody>
      </p:sp>
      <p:sp>
        <p:nvSpPr>
          <p:cNvPr id="5" name="Oval 4"/>
          <p:cNvSpPr/>
          <p:nvPr/>
        </p:nvSpPr>
        <p:spPr bwMode="auto">
          <a:xfrm>
            <a:off x="3422650" y="1892300"/>
            <a:ext cx="812800" cy="812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400" b="0" i="0" u="none" strike="noStrike" kern="1200" cap="none" spc="0" normalizeH="0" baseline="0" noProof="0">
              <a:ln>
                <a:noFill/>
              </a:ln>
              <a:solidFill>
                <a:srgbClr val="000000"/>
              </a:solidFill>
              <a:effectLst/>
              <a:uLnTx/>
              <a:uFillTx/>
              <a:latin typeface="Myriad Pro Semibold"/>
              <a:ea typeface="+mn-ea"/>
              <a:cs typeface="+mn-cs"/>
            </a:endParaRPr>
          </a:p>
        </p:txBody>
      </p:sp>
      <p:grpSp>
        <p:nvGrpSpPr>
          <p:cNvPr id="19" name="Group 18"/>
          <p:cNvGrpSpPr/>
          <p:nvPr/>
        </p:nvGrpSpPr>
        <p:grpSpPr>
          <a:xfrm>
            <a:off x="2762250" y="2561166"/>
            <a:ext cx="2139950" cy="1286934"/>
            <a:chOff x="4286250" y="1938866"/>
            <a:chExt cx="2139950" cy="1286934"/>
          </a:xfrm>
        </p:grpSpPr>
        <p:cxnSp>
          <p:nvCxnSpPr>
            <p:cNvPr id="8" name="Straight Connector 7"/>
            <p:cNvCxnSpPr/>
            <p:nvPr/>
          </p:nvCxnSpPr>
          <p:spPr bwMode="auto">
            <a:xfrm flipH="1">
              <a:off x="4768850" y="1951566"/>
              <a:ext cx="279400" cy="474133"/>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 name="Straight Connector 8"/>
            <p:cNvCxnSpPr/>
            <p:nvPr/>
          </p:nvCxnSpPr>
          <p:spPr bwMode="auto">
            <a:xfrm>
              <a:off x="5670550" y="1938866"/>
              <a:ext cx="273050" cy="480484"/>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1" name="Oval 10"/>
            <p:cNvSpPr/>
            <p:nvPr/>
          </p:nvSpPr>
          <p:spPr bwMode="auto">
            <a:xfrm>
              <a:off x="4286250" y="2406650"/>
              <a:ext cx="812800" cy="812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400" b="0" i="0" u="none" strike="noStrike" kern="1200" cap="none" spc="0" normalizeH="0" baseline="0" noProof="0">
                <a:ln>
                  <a:noFill/>
                </a:ln>
                <a:solidFill>
                  <a:srgbClr val="000000"/>
                </a:solidFill>
                <a:effectLst/>
                <a:uLnTx/>
                <a:uFillTx/>
                <a:latin typeface="Myriad Pro Semibold"/>
                <a:ea typeface="+mn-ea"/>
                <a:cs typeface="+mn-cs"/>
              </a:endParaRPr>
            </a:p>
          </p:txBody>
        </p:sp>
        <p:sp>
          <p:nvSpPr>
            <p:cNvPr id="12" name="Oval 11"/>
            <p:cNvSpPr/>
            <p:nvPr/>
          </p:nvSpPr>
          <p:spPr bwMode="auto">
            <a:xfrm>
              <a:off x="5613400" y="2413000"/>
              <a:ext cx="812800" cy="812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400" b="0" i="0" u="none" strike="noStrike" kern="1200" cap="none" spc="0" normalizeH="0" baseline="0" noProof="0">
                <a:ln>
                  <a:noFill/>
                </a:ln>
                <a:solidFill>
                  <a:srgbClr val="000000"/>
                </a:solidFill>
                <a:effectLst/>
                <a:uLnTx/>
                <a:uFillTx/>
                <a:latin typeface="Myriad Pro Semibold"/>
                <a:ea typeface="+mn-ea"/>
                <a:cs typeface="+mn-cs"/>
              </a:endParaRPr>
            </a:p>
          </p:txBody>
        </p:sp>
        <p:sp>
          <p:nvSpPr>
            <p:cNvPr id="17" name="Rectangle 16"/>
            <p:cNvSpPr/>
            <p:nvPr/>
          </p:nvSpPr>
          <p:spPr>
            <a:xfrm>
              <a:off x="4527550" y="2575942"/>
              <a:ext cx="412750" cy="461665"/>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3</a:t>
              </a:r>
            </a:p>
          </p:txBody>
        </p:sp>
        <p:sp>
          <p:nvSpPr>
            <p:cNvPr id="18" name="Rectangle 17"/>
            <p:cNvSpPr/>
            <p:nvPr/>
          </p:nvSpPr>
          <p:spPr>
            <a:xfrm>
              <a:off x="5854700" y="2575942"/>
              <a:ext cx="412750" cy="461665"/>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2</a:t>
              </a:r>
            </a:p>
          </p:txBody>
        </p:sp>
      </p:grpSp>
      <p:sp>
        <p:nvSpPr>
          <p:cNvPr id="53" name="Rectangle 52"/>
          <p:cNvSpPr/>
          <p:nvPr/>
        </p:nvSpPr>
        <p:spPr>
          <a:xfrm>
            <a:off x="2641600" y="4474593"/>
            <a:ext cx="1828800" cy="461665"/>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7 + 3</a:t>
            </a:r>
          </a:p>
        </p:txBody>
      </p:sp>
      <p:sp>
        <p:nvSpPr>
          <p:cNvPr id="54" name="Rectangle 53"/>
          <p:cNvSpPr/>
          <p:nvPr/>
        </p:nvSpPr>
        <p:spPr>
          <a:xfrm>
            <a:off x="2611120" y="5068953"/>
            <a:ext cx="2044700" cy="461665"/>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10 + 2</a:t>
            </a:r>
          </a:p>
        </p:txBody>
      </p:sp>
      <p:sp>
        <p:nvSpPr>
          <p:cNvPr id="21" name="Rectangle 20"/>
          <p:cNvSpPr/>
          <p:nvPr/>
        </p:nvSpPr>
        <p:spPr>
          <a:xfrm>
            <a:off x="1791942" y="2037091"/>
            <a:ext cx="450850" cy="461665"/>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7</a:t>
            </a:r>
          </a:p>
        </p:txBody>
      </p:sp>
      <p:sp>
        <p:nvSpPr>
          <p:cNvPr id="22" name="Rectangle 21"/>
          <p:cNvSpPr/>
          <p:nvPr/>
        </p:nvSpPr>
        <p:spPr>
          <a:xfrm>
            <a:off x="3654022" y="2062491"/>
            <a:ext cx="407209" cy="461665"/>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5</a:t>
            </a:r>
          </a:p>
        </p:txBody>
      </p:sp>
      <p:sp>
        <p:nvSpPr>
          <p:cNvPr id="6" name="Rectangle 5">
            <a:extLst>
              <a:ext uri="{FF2B5EF4-FFF2-40B4-BE49-F238E27FC236}">
                <a16:creationId xmlns:a16="http://schemas.microsoft.com/office/drawing/2014/main" id="{D0EA9EEA-7994-40DD-9416-7C937849DBF4}"/>
              </a:ext>
            </a:extLst>
          </p:cNvPr>
          <p:cNvSpPr/>
          <p:nvPr/>
        </p:nvSpPr>
        <p:spPr>
          <a:xfrm>
            <a:off x="3462624" y="4484827"/>
            <a:ext cx="813043" cy="461665"/>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 10</a:t>
            </a:r>
          </a:p>
        </p:txBody>
      </p:sp>
      <p:sp>
        <p:nvSpPr>
          <p:cNvPr id="7" name="Rectangle 6">
            <a:extLst>
              <a:ext uri="{FF2B5EF4-FFF2-40B4-BE49-F238E27FC236}">
                <a16:creationId xmlns:a16="http://schemas.microsoft.com/office/drawing/2014/main" id="{59BEF3E2-75C5-45F9-9195-3116E68EDC1F}"/>
              </a:ext>
            </a:extLst>
          </p:cNvPr>
          <p:cNvSpPr/>
          <p:nvPr/>
        </p:nvSpPr>
        <p:spPr>
          <a:xfrm>
            <a:off x="3595371" y="5069327"/>
            <a:ext cx="813043" cy="461665"/>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 12</a:t>
            </a:r>
          </a:p>
        </p:txBody>
      </p:sp>
      <p:sp>
        <p:nvSpPr>
          <p:cNvPr id="14" name="Content Placeholder 2">
            <a:extLst>
              <a:ext uri="{FF2B5EF4-FFF2-40B4-BE49-F238E27FC236}">
                <a16:creationId xmlns:a16="http://schemas.microsoft.com/office/drawing/2014/main" id="{5C75285B-E7BA-4A69-A806-1C0DCACCF656}"/>
              </a:ext>
            </a:extLst>
          </p:cNvPr>
          <p:cNvSpPr txBox="1">
            <a:spLocks/>
          </p:cNvSpPr>
          <p:nvPr/>
        </p:nvSpPr>
        <p:spPr>
          <a:xfrm>
            <a:off x="5723063" y="1926303"/>
            <a:ext cx="5764087"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Let’s look at 7 + 5 using a part-part-whole diagram.</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Why has the 5 been partitioned into 3 and 2?</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Let’s add the 7 and 3 first. What does 7 + 3 total?</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Now add the 2. Why is it easy to add a single digit number to ten without counting?</a:t>
            </a: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084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childTnLst>
                                </p:cTn>
                              </p:par>
                            </p:childTnLst>
                          </p:cTn>
                        </p:par>
                        <p:par>
                          <p:cTn id="12" fill="hold">
                            <p:stCondLst>
                              <p:cond delay="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53" grpId="0"/>
      <p:bldP spid="54" grpId="0"/>
      <p:bldP spid="6" grpId="0"/>
      <p:bldP spid="7" grpId="0"/>
      <p:bldP spid="1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AC60731-83EE-40AE-93D7-C5FDD58AF402}"/>
              </a:ext>
            </a:extLst>
          </p:cNvPr>
          <p:cNvSpPr>
            <a:spLocks noGrp="1"/>
          </p:cNvSpPr>
          <p:nvPr>
            <p:ph type="title"/>
          </p:nvPr>
        </p:nvSpPr>
        <p:spPr/>
        <p:txBody>
          <a:bodyPr/>
          <a:lstStyle/>
          <a:p>
            <a:r>
              <a:rPr lang="en-GB" dirty="0"/>
              <a:t>2AS-1 Add and subtract across 10</a:t>
            </a:r>
          </a:p>
        </p:txBody>
      </p:sp>
      <p:pic>
        <p:nvPicPr>
          <p:cNvPr id="3" name="Picture 2" descr="ncetm_mm_sp1_se11_aw029.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1682" y="1145078"/>
            <a:ext cx="7907066" cy="3172470"/>
          </a:xfrm>
          <a:prstGeom prst="rect">
            <a:avLst/>
          </a:prstGeom>
        </p:spPr>
      </p:pic>
      <p:sp>
        <p:nvSpPr>
          <p:cNvPr id="4" name="Rectangle 3"/>
          <p:cNvSpPr/>
          <p:nvPr/>
        </p:nvSpPr>
        <p:spPr bwMode="auto">
          <a:xfrm>
            <a:off x="5837767" y="1215095"/>
            <a:ext cx="2393950" cy="114286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4"/>
          <p:cNvSpPr/>
          <p:nvPr/>
        </p:nvSpPr>
        <p:spPr bwMode="auto">
          <a:xfrm>
            <a:off x="7939618" y="2783416"/>
            <a:ext cx="556683" cy="423335"/>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p:nvPr/>
        </p:nvSpPr>
        <p:spPr bwMode="auto">
          <a:xfrm>
            <a:off x="8231718" y="1058329"/>
            <a:ext cx="1553633" cy="1293285"/>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Rectangle 6"/>
          <p:cNvSpPr/>
          <p:nvPr/>
        </p:nvSpPr>
        <p:spPr bwMode="auto">
          <a:xfrm>
            <a:off x="9177868" y="2669116"/>
            <a:ext cx="556683" cy="423335"/>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7"/>
          <p:cNvSpPr/>
          <p:nvPr/>
        </p:nvSpPr>
        <p:spPr bwMode="auto">
          <a:xfrm>
            <a:off x="6206066" y="3119966"/>
            <a:ext cx="3369734" cy="1189571"/>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 name="Freeform: Shape 10">
            <a:extLst>
              <a:ext uri="{FF2B5EF4-FFF2-40B4-BE49-F238E27FC236}">
                <a16:creationId xmlns:a16="http://schemas.microsoft.com/office/drawing/2014/main" id="{CF51C7DC-7290-4D29-8E43-73ED76C25E21}"/>
              </a:ext>
            </a:extLst>
          </p:cNvPr>
          <p:cNvSpPr/>
          <p:nvPr/>
        </p:nvSpPr>
        <p:spPr bwMode="auto">
          <a:xfrm>
            <a:off x="8206728" y="2201864"/>
            <a:ext cx="64147" cy="160337"/>
          </a:xfrm>
          <a:custGeom>
            <a:avLst/>
            <a:gdLst>
              <a:gd name="connsiteX0" fmla="*/ 19697 w 46426"/>
              <a:gd name="connsiteY0" fmla="*/ 0 h 117475"/>
              <a:gd name="connsiteX1" fmla="*/ 16522 w 46426"/>
              <a:gd name="connsiteY1" fmla="*/ 7938 h 117475"/>
              <a:gd name="connsiteX2" fmla="*/ 14935 w 46426"/>
              <a:gd name="connsiteY2" fmla="*/ 12700 h 117475"/>
              <a:gd name="connsiteX3" fmla="*/ 11760 w 46426"/>
              <a:gd name="connsiteY3" fmla="*/ 17463 h 117475"/>
              <a:gd name="connsiteX4" fmla="*/ 10172 w 46426"/>
              <a:gd name="connsiteY4" fmla="*/ 22225 h 117475"/>
              <a:gd name="connsiteX5" fmla="*/ 5410 w 46426"/>
              <a:gd name="connsiteY5" fmla="*/ 26988 h 117475"/>
              <a:gd name="connsiteX6" fmla="*/ 2235 w 46426"/>
              <a:gd name="connsiteY6" fmla="*/ 41275 h 117475"/>
              <a:gd name="connsiteX7" fmla="*/ 2235 w 46426"/>
              <a:gd name="connsiteY7" fmla="*/ 109538 h 117475"/>
              <a:gd name="connsiteX8" fmla="*/ 11760 w 46426"/>
              <a:gd name="connsiteY8" fmla="*/ 112713 h 117475"/>
              <a:gd name="connsiteX9" fmla="*/ 27635 w 46426"/>
              <a:gd name="connsiteY9" fmla="*/ 117475 h 117475"/>
              <a:gd name="connsiteX10" fmla="*/ 41922 w 46426"/>
              <a:gd name="connsiteY10" fmla="*/ 115888 h 117475"/>
              <a:gd name="connsiteX11" fmla="*/ 45097 w 46426"/>
              <a:gd name="connsiteY11" fmla="*/ 109538 h 117475"/>
              <a:gd name="connsiteX12" fmla="*/ 41922 w 46426"/>
              <a:gd name="connsiteY12" fmla="*/ 46038 h 117475"/>
              <a:gd name="connsiteX13" fmla="*/ 40335 w 46426"/>
              <a:gd name="connsiteY13" fmla="*/ 38100 h 117475"/>
              <a:gd name="connsiteX14" fmla="*/ 37160 w 46426"/>
              <a:gd name="connsiteY14" fmla="*/ 33338 h 117475"/>
              <a:gd name="connsiteX15" fmla="*/ 27635 w 46426"/>
              <a:gd name="connsiteY15" fmla="*/ 25400 h 117475"/>
              <a:gd name="connsiteX16" fmla="*/ 21285 w 46426"/>
              <a:gd name="connsiteY16" fmla="*/ 15875 h 117475"/>
              <a:gd name="connsiteX17" fmla="*/ 19697 w 46426"/>
              <a:gd name="connsiteY17" fmla="*/ 0 h 11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426" h="117475">
                <a:moveTo>
                  <a:pt x="19697" y="0"/>
                </a:moveTo>
                <a:cubicBezTo>
                  <a:pt x="18639" y="2646"/>
                  <a:pt x="17523" y="5270"/>
                  <a:pt x="16522" y="7938"/>
                </a:cubicBezTo>
                <a:cubicBezTo>
                  <a:pt x="15935" y="9505"/>
                  <a:pt x="15683" y="11203"/>
                  <a:pt x="14935" y="12700"/>
                </a:cubicBezTo>
                <a:cubicBezTo>
                  <a:pt x="14082" y="14407"/>
                  <a:pt x="12613" y="15756"/>
                  <a:pt x="11760" y="17463"/>
                </a:cubicBezTo>
                <a:cubicBezTo>
                  <a:pt x="11012" y="18960"/>
                  <a:pt x="11100" y="20833"/>
                  <a:pt x="10172" y="22225"/>
                </a:cubicBezTo>
                <a:cubicBezTo>
                  <a:pt x="8927" y="24093"/>
                  <a:pt x="6997" y="25400"/>
                  <a:pt x="5410" y="26988"/>
                </a:cubicBezTo>
                <a:cubicBezTo>
                  <a:pt x="4352" y="31750"/>
                  <a:pt x="3037" y="36463"/>
                  <a:pt x="2235" y="41275"/>
                </a:cubicBezTo>
                <a:cubicBezTo>
                  <a:pt x="-1112" y="61354"/>
                  <a:pt x="-356" y="96216"/>
                  <a:pt x="2235" y="109538"/>
                </a:cubicBezTo>
                <a:cubicBezTo>
                  <a:pt x="2874" y="112823"/>
                  <a:pt x="8585" y="111655"/>
                  <a:pt x="11760" y="112713"/>
                </a:cubicBezTo>
                <a:cubicBezTo>
                  <a:pt x="17021" y="114466"/>
                  <a:pt x="22374" y="115722"/>
                  <a:pt x="27635" y="117475"/>
                </a:cubicBezTo>
                <a:cubicBezTo>
                  <a:pt x="32397" y="116946"/>
                  <a:pt x="37560" y="117871"/>
                  <a:pt x="41922" y="115888"/>
                </a:cubicBezTo>
                <a:cubicBezTo>
                  <a:pt x="44076" y="114909"/>
                  <a:pt x="45038" y="111904"/>
                  <a:pt x="45097" y="109538"/>
                </a:cubicBezTo>
                <a:cubicBezTo>
                  <a:pt x="46875" y="38421"/>
                  <a:pt x="47741" y="72225"/>
                  <a:pt x="41922" y="46038"/>
                </a:cubicBezTo>
                <a:cubicBezTo>
                  <a:pt x="41337" y="43404"/>
                  <a:pt x="41282" y="40627"/>
                  <a:pt x="40335" y="38100"/>
                </a:cubicBezTo>
                <a:cubicBezTo>
                  <a:pt x="39665" y="36314"/>
                  <a:pt x="38381" y="34804"/>
                  <a:pt x="37160" y="33338"/>
                </a:cubicBezTo>
                <a:cubicBezTo>
                  <a:pt x="33340" y="28754"/>
                  <a:pt x="32318" y="28522"/>
                  <a:pt x="27635" y="25400"/>
                </a:cubicBezTo>
                <a:cubicBezTo>
                  <a:pt x="25518" y="22225"/>
                  <a:pt x="22992" y="19288"/>
                  <a:pt x="21285" y="15875"/>
                </a:cubicBezTo>
                <a:lnTo>
                  <a:pt x="19697" y="0"/>
                </a:lnTo>
                <a:close/>
              </a:path>
            </a:pathLst>
          </a:cu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Content Placeholder 2">
            <a:extLst>
              <a:ext uri="{FF2B5EF4-FFF2-40B4-BE49-F238E27FC236}">
                <a16:creationId xmlns:a16="http://schemas.microsoft.com/office/drawing/2014/main" id="{558C9841-1416-4939-8609-26964D8CC80F}"/>
              </a:ext>
            </a:extLst>
          </p:cNvPr>
          <p:cNvSpPr txBox="1">
            <a:spLocks/>
          </p:cNvSpPr>
          <p:nvPr/>
        </p:nvSpPr>
        <p:spPr>
          <a:xfrm>
            <a:off x="615958" y="3641194"/>
            <a:ext cx="9118593" cy="261567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Let’s see what </a:t>
            </a:r>
            <a:r>
              <a:rPr kumimoji="0" lang="en-GB" sz="2000" i="0" u="none" strike="noStrike" kern="1200" cap="none" spc="0" normalizeH="0" baseline="0" noProof="0" dirty="0">
                <a:ln>
                  <a:noFill/>
                </a:ln>
                <a:solidFill>
                  <a:srgbClr val="585858"/>
                </a:solidFill>
                <a:effectLst/>
                <a:uLnTx/>
                <a:uFillTx/>
                <a:latin typeface="Arial"/>
                <a:ea typeface="+mn-ea"/>
                <a:cs typeface="+mn-cs"/>
              </a:rPr>
              <a:t>7 + 5 looks like on a number line. </a:t>
            </a:r>
          </a:p>
          <a:p>
            <a:pPr marL="257168" marR="0" lvl="0" indent="-257168" algn="l" defTabSz="914400" rtl="0" eaLnBrk="0" fontAlgn="base" latinLnBrk="0" hangingPunct="0">
              <a:spcBef>
                <a:spcPts val="600"/>
              </a:spcBef>
              <a:spcAft>
                <a:spcPts val="600"/>
              </a:spcAft>
              <a:buClr>
                <a:srgbClr val="585858"/>
              </a:buClr>
              <a:buSzTx/>
              <a:buFont typeface="Arial" panose="020B0604020202020204" pitchFamily="34" charset="0"/>
              <a:buChar char="•"/>
              <a:tabLst/>
              <a:defRPr/>
            </a:pPr>
            <a:r>
              <a:rPr kumimoji="0" lang="en-GB" sz="2000" i="0" u="none" strike="noStrike" kern="1200" cap="none" spc="0" normalizeH="0" baseline="0" noProof="0" dirty="0">
                <a:ln>
                  <a:noFill/>
                </a:ln>
                <a:solidFill>
                  <a:srgbClr val="585858"/>
                </a:solidFill>
                <a:effectLst/>
                <a:uLnTx/>
                <a:uFillTx/>
                <a:latin typeface="Arial"/>
                <a:ea typeface="+mn-ea"/>
                <a:cs typeface="+mn-cs"/>
              </a:rPr>
              <a:t>Why do we need to start our jumps from 7? Why is the first a jump of 3?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i="0" u="none" strike="noStrike" kern="1200" cap="none" spc="0" normalizeH="0" baseline="0" noProof="0" dirty="0">
                <a:ln>
                  <a:noFill/>
                </a:ln>
                <a:solidFill>
                  <a:srgbClr val="585858"/>
                </a:solidFill>
                <a:effectLst/>
                <a:uLnTx/>
                <a:uFillTx/>
                <a:latin typeface="Arial"/>
                <a:ea typeface="+mn-ea"/>
                <a:cs typeface="+mn-cs"/>
              </a:rPr>
              <a:t>Did we need to jump forwards or backwards? Why?</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i="0" u="none" strike="noStrike" kern="1200" cap="none" spc="0" normalizeH="0" baseline="0" noProof="0" dirty="0">
                <a:ln>
                  <a:noFill/>
                </a:ln>
                <a:solidFill>
                  <a:srgbClr val="585858"/>
                </a:solidFill>
                <a:effectLst/>
                <a:uLnTx/>
                <a:uFillTx/>
                <a:latin typeface="Arial"/>
                <a:ea typeface="+mn-ea"/>
                <a:cs typeface="+mn-cs"/>
              </a:rPr>
              <a:t>What is the next jump to complete the calculation 7 + 5? </a:t>
            </a:r>
            <a:r>
              <a:rPr kumimoji="0" lang="en-GB" sz="2000" b="0" i="0" u="none" strike="noStrike" kern="1200" cap="none" spc="0" normalizeH="0" baseline="0" noProof="0" dirty="0">
                <a:ln>
                  <a:noFill/>
                </a:ln>
                <a:solidFill>
                  <a:srgbClr val="585858"/>
                </a:solidFill>
                <a:effectLst/>
                <a:uLnTx/>
                <a:uFillTx/>
                <a:latin typeface="Arial"/>
                <a:ea typeface="+mn-ea"/>
                <a:cs typeface="+mn-cs"/>
              </a:rPr>
              <a:t>How do you know?</a:t>
            </a:r>
            <a:endParaRPr kumimoji="0" lang="en-GB" sz="2000" b="1"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will the total be if we make a jump of 2 from 10? So 7 + 5 is equal to…?</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2424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500"/>
                                  </p:stCondLst>
                                  <p:childTnLst>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par>
                          <p:cTn id="19" fill="hold">
                            <p:stCondLst>
                              <p:cond delay="500"/>
                            </p:stCondLst>
                            <p:childTnLst>
                              <p:par>
                                <p:cTn id="20" presetID="10" presetClass="exit" presetSubtype="0" fill="hold" grpId="0" nodeType="afterEffect">
                                  <p:stCondLst>
                                    <p:cond delay="50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F2CF7-BBEE-4F6E-A691-201D54A4EBBF}"/>
              </a:ext>
            </a:extLst>
          </p:cNvPr>
          <p:cNvSpPr>
            <a:spLocks noGrp="1"/>
          </p:cNvSpPr>
          <p:nvPr>
            <p:ph type="title"/>
          </p:nvPr>
        </p:nvSpPr>
        <p:spPr/>
        <p:txBody>
          <a:bodyPr/>
          <a:lstStyle/>
          <a:p>
            <a:r>
              <a:rPr lang="en-GB" dirty="0"/>
              <a:t>2AS-1 Add and subtract across 10</a:t>
            </a:r>
          </a:p>
        </p:txBody>
      </p:sp>
      <p:sp>
        <p:nvSpPr>
          <p:cNvPr id="3" name="TextBox 2">
            <a:extLst>
              <a:ext uri="{FF2B5EF4-FFF2-40B4-BE49-F238E27FC236}">
                <a16:creationId xmlns:a16="http://schemas.microsoft.com/office/drawing/2014/main" id="{4C399552-BC4B-4C18-A91A-EAEBC2F2A64A}"/>
              </a:ext>
            </a:extLst>
          </p:cNvPr>
          <p:cNvSpPr txBox="1"/>
          <p:nvPr/>
        </p:nvSpPr>
        <p:spPr>
          <a:xfrm>
            <a:off x="594009" y="992352"/>
            <a:ext cx="9407241"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chemeClr val="bg2"/>
                </a:solidFill>
                <a:effectLst/>
                <a:uLnTx/>
                <a:uFillTx/>
                <a:latin typeface="Arial"/>
                <a:ea typeface="+mn-ea"/>
                <a:cs typeface="+mn-cs"/>
              </a:rPr>
              <a:t>The following slides demonstrate two different methods for subtraction.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schemeClr val="bg2"/>
                </a:solidFill>
                <a:effectLst/>
                <a:uLnTx/>
                <a:uFillTx/>
                <a:latin typeface="Arial"/>
                <a:ea typeface="+mn-ea"/>
                <a:cs typeface="+mn-cs"/>
              </a:rPr>
              <a:t>Method 1 is to subtract back through the 10.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chemeClr val="bg2"/>
                </a:solidFill>
                <a:latin typeface="Arial"/>
              </a:rPr>
              <a:t>Method 2 </a:t>
            </a:r>
            <a:r>
              <a:rPr kumimoji="0" lang="en-GB" b="0" i="0" u="none" strike="noStrike" kern="1200" cap="none" spc="0" normalizeH="0" baseline="0" noProof="0" dirty="0">
                <a:ln>
                  <a:noFill/>
                </a:ln>
                <a:solidFill>
                  <a:schemeClr val="bg2"/>
                </a:solidFill>
                <a:effectLst/>
                <a:uLnTx/>
                <a:uFillTx/>
                <a:latin typeface="Arial"/>
                <a:ea typeface="+mn-ea"/>
                <a:cs typeface="+mn-cs"/>
              </a:rPr>
              <a:t>is to subtract from the 10 and then add what is remaining.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chemeClr val="bg2"/>
                </a:solidFill>
                <a:effectLst/>
                <a:uLnTx/>
                <a:uFillTx/>
                <a:latin typeface="Arial"/>
                <a:ea typeface="+mn-ea"/>
                <a:cs typeface="+mn-cs"/>
              </a:rPr>
              <a:t>As this is a review session you may just to focus on the method that the child is most familiar with, probably method 1. However, if you feel they are ready, you may wish to introduce method 2</a:t>
            </a:r>
            <a:r>
              <a:rPr lang="en-GB" dirty="0">
                <a:solidFill>
                  <a:schemeClr val="bg2"/>
                </a:solidFill>
                <a:latin typeface="Arial"/>
              </a:rPr>
              <a:t>. C</a:t>
            </a:r>
            <a:r>
              <a:rPr kumimoji="0" lang="en-GB" b="0" i="0" u="none" strike="noStrike" kern="1200" cap="none" spc="0" normalizeH="0" baseline="0" noProof="0" dirty="0" err="1">
                <a:ln>
                  <a:noFill/>
                </a:ln>
                <a:solidFill>
                  <a:schemeClr val="bg2"/>
                </a:solidFill>
                <a:effectLst/>
                <a:uLnTx/>
                <a:uFillTx/>
                <a:latin typeface="Arial"/>
                <a:ea typeface="+mn-ea"/>
                <a:cs typeface="+mn-cs"/>
              </a:rPr>
              <a:t>hildren</a:t>
            </a:r>
            <a:r>
              <a:rPr kumimoji="0" lang="en-GB" b="0" i="0" u="none" strike="noStrike" kern="1200" cap="none" spc="0" normalizeH="0" baseline="0" noProof="0" dirty="0">
                <a:ln>
                  <a:noFill/>
                </a:ln>
                <a:solidFill>
                  <a:schemeClr val="bg2"/>
                </a:solidFill>
                <a:effectLst/>
                <a:uLnTx/>
                <a:uFillTx/>
                <a:latin typeface="Arial"/>
                <a:ea typeface="+mn-ea"/>
                <a:cs typeface="+mn-cs"/>
              </a:rPr>
              <a:t> sometimes find this easier when they are familiar with it as all of the subtrahend is subtracted from 10, which uses their number bonds to 10 knowledge. </a:t>
            </a:r>
            <a:r>
              <a:rPr lang="en-GB" dirty="0">
                <a:solidFill>
                  <a:schemeClr val="bg2"/>
                </a:solidFill>
                <a:latin typeface="Arial"/>
              </a:rPr>
              <a:t>E</a:t>
            </a:r>
            <a:r>
              <a:rPr kumimoji="0" lang="en-GB" b="0" i="0" u="none" strike="noStrike" kern="1200" cap="none" spc="0" normalizeH="0" baseline="0" noProof="0" dirty="0" err="1">
                <a:ln>
                  <a:noFill/>
                </a:ln>
                <a:solidFill>
                  <a:schemeClr val="bg2"/>
                </a:solidFill>
                <a:effectLst/>
                <a:uLnTx/>
                <a:uFillTx/>
                <a:latin typeface="Arial"/>
                <a:ea typeface="+mn-ea"/>
                <a:cs typeface="+mn-cs"/>
              </a:rPr>
              <a:t>ncourage</a:t>
            </a:r>
            <a:r>
              <a:rPr kumimoji="0" lang="en-GB" b="0" i="0" u="none" strike="noStrike" kern="1200" cap="none" spc="0" normalizeH="0" baseline="0" noProof="0" dirty="0">
                <a:ln>
                  <a:noFill/>
                </a:ln>
                <a:solidFill>
                  <a:schemeClr val="bg2"/>
                </a:solidFill>
                <a:effectLst/>
                <a:uLnTx/>
                <a:uFillTx/>
                <a:latin typeface="Arial"/>
                <a:ea typeface="+mn-ea"/>
                <a:cs typeface="+mn-cs"/>
              </a:rPr>
              <a:t> them to use the number bonds they know rather than count back in ones.  </a:t>
            </a:r>
          </a:p>
        </p:txBody>
      </p:sp>
      <p:sp>
        <p:nvSpPr>
          <p:cNvPr id="7" name="TextBox 19">
            <a:extLst>
              <a:ext uri="{FF2B5EF4-FFF2-40B4-BE49-F238E27FC236}">
                <a16:creationId xmlns:a16="http://schemas.microsoft.com/office/drawing/2014/main" id="{7BA03164-5931-46E8-B56B-5CC4730C5122}"/>
              </a:ext>
            </a:extLst>
          </p:cNvPr>
          <p:cNvSpPr txBox="1"/>
          <p:nvPr/>
        </p:nvSpPr>
        <p:spPr>
          <a:xfrm>
            <a:off x="626666" y="3429000"/>
            <a:ext cx="6219144" cy="1366528"/>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The nine is partitioned into 5 and 4. </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Take away 5 is 10. </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Take away 4 from 10 is 6.</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The answer </a:t>
            </a:r>
            <a:r>
              <a:rPr kumimoji="0" lang="en-GB" sz="1800" b="0" i="1" u="none" strike="noStrike" kern="1200" cap="none" spc="0" normalizeH="0" baseline="0" noProof="0" dirty="0" err="1">
                <a:ln>
                  <a:noFill/>
                </a:ln>
                <a:solidFill>
                  <a:schemeClr val="bg2"/>
                </a:solidFill>
                <a:effectLst/>
                <a:uLnTx/>
                <a:uFillTx/>
                <a:latin typeface="Arial" panose="020B0604020202020204" pitchFamily="34" charset="0"/>
                <a:ea typeface="+mn-ea"/>
                <a:cs typeface="+mn-cs"/>
              </a:rPr>
              <a:t>i</a:t>
            </a:r>
            <a:r>
              <a:rPr kumimoji="0" lang="en-GB" sz="18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s 6 </a:t>
            </a:r>
          </a:p>
        </p:txBody>
      </p:sp>
      <p:sp>
        <p:nvSpPr>
          <p:cNvPr id="9" name="TextBox 19">
            <a:extLst>
              <a:ext uri="{FF2B5EF4-FFF2-40B4-BE49-F238E27FC236}">
                <a16:creationId xmlns:a16="http://schemas.microsoft.com/office/drawing/2014/main" id="{372387D1-E841-4693-A8E9-FFB67EC0047D}"/>
              </a:ext>
            </a:extLst>
          </p:cNvPr>
          <p:cNvSpPr txBox="1"/>
          <p:nvPr/>
        </p:nvSpPr>
        <p:spPr>
          <a:xfrm>
            <a:off x="626666" y="4924909"/>
            <a:ext cx="6219144" cy="1366528"/>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The 15 is partitioned into 10 and 5.</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Take away 9 from the 10, this leaves 1.</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Put 1 and 5 together.</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The answer is 6. </a:t>
            </a:r>
          </a:p>
        </p:txBody>
      </p:sp>
      <p:sp>
        <p:nvSpPr>
          <p:cNvPr id="13" name="TextBox 12">
            <a:extLst>
              <a:ext uri="{FF2B5EF4-FFF2-40B4-BE49-F238E27FC236}">
                <a16:creationId xmlns:a16="http://schemas.microsoft.com/office/drawing/2014/main" id="{8696C161-4983-4D20-A453-6DEDC2DBDB05}"/>
              </a:ext>
            </a:extLst>
          </p:cNvPr>
          <p:cNvSpPr txBox="1"/>
          <p:nvPr/>
        </p:nvSpPr>
        <p:spPr>
          <a:xfrm>
            <a:off x="7183000" y="5423507"/>
            <a:ext cx="130835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bg2"/>
                </a:solidFill>
                <a:effectLst/>
                <a:uLnTx/>
                <a:uFillTx/>
                <a:latin typeface="Arial"/>
                <a:ea typeface="+mn-ea"/>
                <a:cs typeface="+mn-cs"/>
              </a:rPr>
              <a:t>Method 2</a:t>
            </a:r>
          </a:p>
        </p:txBody>
      </p:sp>
      <p:sp>
        <p:nvSpPr>
          <p:cNvPr id="15" name="TextBox 14">
            <a:extLst>
              <a:ext uri="{FF2B5EF4-FFF2-40B4-BE49-F238E27FC236}">
                <a16:creationId xmlns:a16="http://schemas.microsoft.com/office/drawing/2014/main" id="{93AF4A7D-B976-45F3-85CB-D96585FF032D}"/>
              </a:ext>
            </a:extLst>
          </p:cNvPr>
          <p:cNvSpPr txBox="1"/>
          <p:nvPr/>
        </p:nvSpPr>
        <p:spPr>
          <a:xfrm>
            <a:off x="7091078" y="3948419"/>
            <a:ext cx="2011136" cy="3673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bg2"/>
                </a:solidFill>
                <a:effectLst/>
                <a:uLnTx/>
                <a:uFillTx/>
                <a:latin typeface="Arial"/>
                <a:ea typeface="+mn-ea"/>
                <a:cs typeface="+mn-cs"/>
              </a:rPr>
              <a:t>Method 1</a:t>
            </a:r>
          </a:p>
        </p:txBody>
      </p:sp>
    </p:spTree>
    <p:extLst>
      <p:ext uri="{BB962C8B-B14F-4D97-AF65-F5344CB8AC3E}">
        <p14:creationId xmlns:p14="http://schemas.microsoft.com/office/powerpoint/2010/main" val="3676034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B98A586-DA64-404B-BD47-8D89D54862CB}"/>
              </a:ext>
            </a:extLst>
          </p:cNvPr>
          <p:cNvGrpSpPr/>
          <p:nvPr/>
        </p:nvGrpSpPr>
        <p:grpSpPr>
          <a:xfrm>
            <a:off x="5042174" y="2344588"/>
            <a:ext cx="1682466" cy="1711726"/>
            <a:chOff x="6116378" y="2344588"/>
            <a:chExt cx="1682466" cy="1711726"/>
          </a:xfrm>
        </p:grpSpPr>
        <p:sp>
          <p:nvSpPr>
            <p:cNvPr id="252" name="Oval 251">
              <a:extLst>
                <a:ext uri="{FF2B5EF4-FFF2-40B4-BE49-F238E27FC236}">
                  <a16:creationId xmlns:a16="http://schemas.microsoft.com/office/drawing/2014/main" id="{058B57D3-141B-491E-81EA-A9D3BC47ECF7}"/>
                </a:ext>
              </a:extLst>
            </p:cNvPr>
            <p:cNvSpPr/>
            <p:nvPr/>
          </p:nvSpPr>
          <p:spPr>
            <a:xfrm>
              <a:off x="6116378" y="3345959"/>
              <a:ext cx="710355" cy="71035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3200" b="1" i="0" u="none" strike="noStrike" kern="1200" cap="none" spc="0" normalizeH="0" baseline="0" noProof="0" dirty="0">
                <a:ln>
                  <a:noFill/>
                </a:ln>
                <a:solidFill>
                  <a:srgbClr val="FFFFFF"/>
                </a:solidFill>
                <a:effectLst/>
                <a:uLnTx/>
                <a:uFillTx/>
                <a:latin typeface="Arial"/>
                <a:ea typeface="+mn-ea"/>
                <a:cs typeface="+mn-cs"/>
              </a:endParaRPr>
            </a:p>
          </p:txBody>
        </p:sp>
        <p:sp>
          <p:nvSpPr>
            <p:cNvPr id="255" name="Oval 254">
              <a:extLst>
                <a:ext uri="{FF2B5EF4-FFF2-40B4-BE49-F238E27FC236}">
                  <a16:creationId xmlns:a16="http://schemas.microsoft.com/office/drawing/2014/main" id="{DF051529-28BF-48CF-BDC5-4C043E32CFC0}"/>
                </a:ext>
              </a:extLst>
            </p:cNvPr>
            <p:cNvSpPr/>
            <p:nvPr/>
          </p:nvSpPr>
          <p:spPr>
            <a:xfrm>
              <a:off x="7088489" y="3345959"/>
              <a:ext cx="710355" cy="71035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3200" b="1" i="0" u="none" strike="noStrike" kern="1200" cap="none" spc="0" normalizeH="0" baseline="0" noProof="0" dirty="0">
                <a:ln>
                  <a:noFill/>
                </a:ln>
                <a:solidFill>
                  <a:srgbClr val="FFFFFF"/>
                </a:solidFill>
                <a:effectLst/>
                <a:uLnTx/>
                <a:uFillTx/>
                <a:latin typeface="Arial"/>
                <a:ea typeface="+mn-ea"/>
                <a:cs typeface="+mn-cs"/>
              </a:endParaRPr>
            </a:p>
          </p:txBody>
        </p:sp>
        <p:sp>
          <p:nvSpPr>
            <p:cNvPr id="249" name="Oval 248">
              <a:extLst>
                <a:ext uri="{FF2B5EF4-FFF2-40B4-BE49-F238E27FC236}">
                  <a16:creationId xmlns:a16="http://schemas.microsoft.com/office/drawing/2014/main" id="{336EDB61-FE1C-470C-B0D4-869D6C85ACCD}"/>
                </a:ext>
              </a:extLst>
            </p:cNvPr>
            <p:cNvSpPr/>
            <p:nvPr/>
          </p:nvSpPr>
          <p:spPr>
            <a:xfrm>
              <a:off x="6630873" y="2344588"/>
              <a:ext cx="710355" cy="71035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3200" b="1" i="0" u="none" strike="noStrike" kern="1200" cap="none" spc="0" normalizeH="0" baseline="0" noProof="0" dirty="0">
                <a:ln>
                  <a:noFill/>
                </a:ln>
                <a:solidFill>
                  <a:srgbClr val="FFFFFF"/>
                </a:solidFill>
                <a:effectLst/>
                <a:uLnTx/>
                <a:uFillTx/>
                <a:latin typeface="Arial"/>
                <a:ea typeface="+mn-ea"/>
                <a:cs typeface="+mn-cs"/>
              </a:endParaRPr>
            </a:p>
          </p:txBody>
        </p:sp>
        <p:cxnSp>
          <p:nvCxnSpPr>
            <p:cNvPr id="257" name="Straight Connector 256">
              <a:extLst>
                <a:ext uri="{FF2B5EF4-FFF2-40B4-BE49-F238E27FC236}">
                  <a16:creationId xmlns:a16="http://schemas.microsoft.com/office/drawing/2014/main" id="{E1C244D7-6575-4435-A5BA-CCBA4962A2A8}"/>
                </a:ext>
              </a:extLst>
            </p:cNvPr>
            <p:cNvCxnSpPr>
              <a:cxnSpLocks/>
              <a:stCxn id="249" idx="3"/>
              <a:endCxn id="252" idx="0"/>
            </p:cNvCxnSpPr>
            <p:nvPr/>
          </p:nvCxnSpPr>
          <p:spPr>
            <a:xfrm flipH="1">
              <a:off x="6471556" y="2950914"/>
              <a:ext cx="263346" cy="3950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8E827ECA-E9BC-4BC4-A17D-1417ED8946A8}"/>
                </a:ext>
              </a:extLst>
            </p:cNvPr>
            <p:cNvCxnSpPr>
              <a:cxnSpLocks/>
              <a:stCxn id="249" idx="5"/>
              <a:endCxn id="255" idx="0"/>
            </p:cNvCxnSpPr>
            <p:nvPr/>
          </p:nvCxnSpPr>
          <p:spPr>
            <a:xfrm>
              <a:off x="7237199" y="2950914"/>
              <a:ext cx="206468" cy="3950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6" name="TextBox 245">
            <a:extLst>
              <a:ext uri="{FF2B5EF4-FFF2-40B4-BE49-F238E27FC236}">
                <a16:creationId xmlns:a16="http://schemas.microsoft.com/office/drawing/2014/main" id="{7B57B415-835F-4A63-ADE4-55EA1A85899B}"/>
              </a:ext>
            </a:extLst>
          </p:cNvPr>
          <p:cNvSpPr txBox="1"/>
          <p:nvPr/>
        </p:nvSpPr>
        <p:spPr>
          <a:xfrm>
            <a:off x="989211" y="5272060"/>
            <a:ext cx="1984763"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15 – 9 = </a:t>
            </a:r>
          </a:p>
        </p:txBody>
      </p:sp>
      <p:sp>
        <p:nvSpPr>
          <p:cNvPr id="253" name="TextBox 252">
            <a:extLst>
              <a:ext uri="{FF2B5EF4-FFF2-40B4-BE49-F238E27FC236}">
                <a16:creationId xmlns:a16="http://schemas.microsoft.com/office/drawing/2014/main" id="{B5102628-D235-45D0-8C07-3C4DC10AF838}"/>
              </a:ext>
            </a:extLst>
          </p:cNvPr>
          <p:cNvSpPr txBox="1"/>
          <p:nvPr/>
        </p:nvSpPr>
        <p:spPr>
          <a:xfrm>
            <a:off x="4992317" y="3413553"/>
            <a:ext cx="805559"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
        <p:nvSpPr>
          <p:cNvPr id="256" name="TextBox 255">
            <a:extLst>
              <a:ext uri="{FF2B5EF4-FFF2-40B4-BE49-F238E27FC236}">
                <a16:creationId xmlns:a16="http://schemas.microsoft.com/office/drawing/2014/main" id="{6E7F161E-7FB5-41A0-B1FE-E3CA7D922CBB}"/>
              </a:ext>
            </a:extLst>
          </p:cNvPr>
          <p:cNvSpPr txBox="1"/>
          <p:nvPr/>
        </p:nvSpPr>
        <p:spPr>
          <a:xfrm>
            <a:off x="5964427" y="3386573"/>
            <a:ext cx="805559"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
        <p:nvSpPr>
          <p:cNvPr id="259" name="TextBox 258">
            <a:extLst>
              <a:ext uri="{FF2B5EF4-FFF2-40B4-BE49-F238E27FC236}">
                <a16:creationId xmlns:a16="http://schemas.microsoft.com/office/drawing/2014/main" id="{93E8D7F3-438C-42DE-AE99-8FDFEBA7E0BB}"/>
              </a:ext>
            </a:extLst>
          </p:cNvPr>
          <p:cNvSpPr txBox="1"/>
          <p:nvPr/>
        </p:nvSpPr>
        <p:spPr>
          <a:xfrm>
            <a:off x="4354263" y="2383798"/>
            <a:ext cx="2266268"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15   –   9 </a:t>
            </a:r>
          </a:p>
        </p:txBody>
      </p:sp>
      <p:sp>
        <p:nvSpPr>
          <p:cNvPr id="3" name="Title 2">
            <a:extLst>
              <a:ext uri="{FF2B5EF4-FFF2-40B4-BE49-F238E27FC236}">
                <a16:creationId xmlns:a16="http://schemas.microsoft.com/office/drawing/2014/main" id="{408C13C0-A862-4D68-9947-E66272556BAB}"/>
              </a:ext>
            </a:extLst>
          </p:cNvPr>
          <p:cNvSpPr>
            <a:spLocks noGrp="1"/>
          </p:cNvSpPr>
          <p:nvPr>
            <p:ph type="title"/>
          </p:nvPr>
        </p:nvSpPr>
        <p:spPr/>
        <p:txBody>
          <a:bodyPr/>
          <a:lstStyle/>
          <a:p>
            <a:r>
              <a:rPr lang="en-GB" dirty="0"/>
              <a:t>2AS-1 Add and subtract across 10</a:t>
            </a:r>
          </a:p>
        </p:txBody>
      </p:sp>
      <p:grpSp>
        <p:nvGrpSpPr>
          <p:cNvPr id="64" name="Group 63">
            <a:extLst>
              <a:ext uri="{FF2B5EF4-FFF2-40B4-BE49-F238E27FC236}">
                <a16:creationId xmlns:a16="http://schemas.microsoft.com/office/drawing/2014/main" id="{AA0BE133-6A3E-4119-B568-8E0E1D29B7BE}"/>
              </a:ext>
            </a:extLst>
          </p:cNvPr>
          <p:cNvGrpSpPr/>
          <p:nvPr/>
        </p:nvGrpSpPr>
        <p:grpSpPr>
          <a:xfrm>
            <a:off x="623888" y="1743804"/>
            <a:ext cx="1278768" cy="3204311"/>
            <a:chOff x="5162433" y="1391913"/>
            <a:chExt cx="1513791" cy="3793228"/>
          </a:xfrm>
        </p:grpSpPr>
        <p:sp>
          <p:nvSpPr>
            <p:cNvPr id="65" name="Rectangle 64">
              <a:extLst>
                <a:ext uri="{FF2B5EF4-FFF2-40B4-BE49-F238E27FC236}">
                  <a16:creationId xmlns:a16="http://schemas.microsoft.com/office/drawing/2014/main" id="{5265F68B-3FA4-4D99-9E1F-4E31FFE095DD}"/>
                </a:ext>
              </a:extLst>
            </p:cNvPr>
            <p:cNvSpPr/>
            <p:nvPr/>
          </p:nvSpPr>
          <p:spPr>
            <a:xfrm>
              <a:off x="5162433" y="1391913"/>
              <a:ext cx="1513791" cy="379322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cxnSp>
          <p:nvCxnSpPr>
            <p:cNvPr id="66" name="Straight Connector 65">
              <a:extLst>
                <a:ext uri="{FF2B5EF4-FFF2-40B4-BE49-F238E27FC236}">
                  <a16:creationId xmlns:a16="http://schemas.microsoft.com/office/drawing/2014/main" id="{44113E41-E11A-41C5-B632-A150FA3C3BEC}"/>
                </a:ext>
              </a:extLst>
            </p:cNvPr>
            <p:cNvCxnSpPr>
              <a:endCxn id="65" idx="2"/>
            </p:cNvCxnSpPr>
            <p:nvPr/>
          </p:nvCxnSpPr>
          <p:spPr>
            <a:xfrm>
              <a:off x="5910578" y="1391913"/>
              <a:ext cx="8751" cy="3793228"/>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67" name="Straight Connector 66">
              <a:extLst>
                <a:ext uri="{FF2B5EF4-FFF2-40B4-BE49-F238E27FC236}">
                  <a16:creationId xmlns:a16="http://schemas.microsoft.com/office/drawing/2014/main" id="{CC4CAA69-FFEE-406F-A0AE-61FA2AE7E0F5}"/>
                </a:ext>
              </a:extLst>
            </p:cNvPr>
            <p:cNvCxnSpPr/>
            <p:nvPr/>
          </p:nvCxnSpPr>
          <p:spPr>
            <a:xfrm>
              <a:off x="5162433" y="2150559"/>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68" name="Straight Connector 67">
              <a:extLst>
                <a:ext uri="{FF2B5EF4-FFF2-40B4-BE49-F238E27FC236}">
                  <a16:creationId xmlns:a16="http://schemas.microsoft.com/office/drawing/2014/main" id="{A5BA4B7D-5079-47B8-8820-3A6ADBD49B9A}"/>
                </a:ext>
              </a:extLst>
            </p:cNvPr>
            <p:cNvCxnSpPr/>
            <p:nvPr/>
          </p:nvCxnSpPr>
          <p:spPr>
            <a:xfrm>
              <a:off x="5162433" y="2909205"/>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69" name="Straight Connector 68">
              <a:extLst>
                <a:ext uri="{FF2B5EF4-FFF2-40B4-BE49-F238E27FC236}">
                  <a16:creationId xmlns:a16="http://schemas.microsoft.com/office/drawing/2014/main" id="{7D9B5C26-03D7-431B-B697-DDCD16862027}"/>
                </a:ext>
              </a:extLst>
            </p:cNvPr>
            <p:cNvCxnSpPr/>
            <p:nvPr/>
          </p:nvCxnSpPr>
          <p:spPr>
            <a:xfrm>
              <a:off x="5162433" y="3667851"/>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70" name="Straight Connector 69">
              <a:extLst>
                <a:ext uri="{FF2B5EF4-FFF2-40B4-BE49-F238E27FC236}">
                  <a16:creationId xmlns:a16="http://schemas.microsoft.com/office/drawing/2014/main" id="{497F67DA-5328-4A86-B49C-B3B9F383A39C}"/>
                </a:ext>
              </a:extLst>
            </p:cNvPr>
            <p:cNvCxnSpPr/>
            <p:nvPr/>
          </p:nvCxnSpPr>
          <p:spPr>
            <a:xfrm>
              <a:off x="5162433" y="4426497"/>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71" name="Group 70">
            <a:extLst>
              <a:ext uri="{FF2B5EF4-FFF2-40B4-BE49-F238E27FC236}">
                <a16:creationId xmlns:a16="http://schemas.microsoft.com/office/drawing/2014/main" id="{007F29E2-02DB-4980-B6C6-539810D630D7}"/>
              </a:ext>
            </a:extLst>
          </p:cNvPr>
          <p:cNvGrpSpPr/>
          <p:nvPr/>
        </p:nvGrpSpPr>
        <p:grpSpPr>
          <a:xfrm>
            <a:off x="2443503" y="1740076"/>
            <a:ext cx="1278768" cy="3204312"/>
            <a:chOff x="5162433" y="1391913"/>
            <a:chExt cx="1513791" cy="3793228"/>
          </a:xfrm>
        </p:grpSpPr>
        <p:sp>
          <p:nvSpPr>
            <p:cNvPr id="72" name="Rectangle 71">
              <a:extLst>
                <a:ext uri="{FF2B5EF4-FFF2-40B4-BE49-F238E27FC236}">
                  <a16:creationId xmlns:a16="http://schemas.microsoft.com/office/drawing/2014/main" id="{219543F9-51C8-4C93-9BFB-EE10A5B821AF}"/>
                </a:ext>
              </a:extLst>
            </p:cNvPr>
            <p:cNvSpPr/>
            <p:nvPr/>
          </p:nvSpPr>
          <p:spPr>
            <a:xfrm>
              <a:off x="5162433" y="1391913"/>
              <a:ext cx="1513791" cy="379322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cxnSp>
          <p:nvCxnSpPr>
            <p:cNvPr id="73" name="Straight Connector 72">
              <a:extLst>
                <a:ext uri="{FF2B5EF4-FFF2-40B4-BE49-F238E27FC236}">
                  <a16:creationId xmlns:a16="http://schemas.microsoft.com/office/drawing/2014/main" id="{0A1E6ACE-AA12-4F0F-8013-E7155E669DDF}"/>
                </a:ext>
              </a:extLst>
            </p:cNvPr>
            <p:cNvCxnSpPr>
              <a:endCxn id="72" idx="2"/>
            </p:cNvCxnSpPr>
            <p:nvPr/>
          </p:nvCxnSpPr>
          <p:spPr>
            <a:xfrm>
              <a:off x="5910578" y="1391913"/>
              <a:ext cx="8751" cy="3793228"/>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74" name="Straight Connector 73">
              <a:extLst>
                <a:ext uri="{FF2B5EF4-FFF2-40B4-BE49-F238E27FC236}">
                  <a16:creationId xmlns:a16="http://schemas.microsoft.com/office/drawing/2014/main" id="{81CE1501-14C6-4A13-9ED5-48BB55C81BDC}"/>
                </a:ext>
              </a:extLst>
            </p:cNvPr>
            <p:cNvCxnSpPr/>
            <p:nvPr/>
          </p:nvCxnSpPr>
          <p:spPr>
            <a:xfrm>
              <a:off x="5162433" y="2150559"/>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75" name="Straight Connector 74">
              <a:extLst>
                <a:ext uri="{FF2B5EF4-FFF2-40B4-BE49-F238E27FC236}">
                  <a16:creationId xmlns:a16="http://schemas.microsoft.com/office/drawing/2014/main" id="{2008DCDF-F681-48DA-B94A-67780BDE04C9}"/>
                </a:ext>
              </a:extLst>
            </p:cNvPr>
            <p:cNvCxnSpPr/>
            <p:nvPr/>
          </p:nvCxnSpPr>
          <p:spPr>
            <a:xfrm>
              <a:off x="5162433" y="2909205"/>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76" name="Straight Connector 75">
              <a:extLst>
                <a:ext uri="{FF2B5EF4-FFF2-40B4-BE49-F238E27FC236}">
                  <a16:creationId xmlns:a16="http://schemas.microsoft.com/office/drawing/2014/main" id="{01493AB1-CAA0-46E1-8AAD-26913C41728A}"/>
                </a:ext>
              </a:extLst>
            </p:cNvPr>
            <p:cNvCxnSpPr/>
            <p:nvPr/>
          </p:nvCxnSpPr>
          <p:spPr>
            <a:xfrm>
              <a:off x="5162433" y="3667851"/>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77" name="Straight Connector 76">
              <a:extLst>
                <a:ext uri="{FF2B5EF4-FFF2-40B4-BE49-F238E27FC236}">
                  <a16:creationId xmlns:a16="http://schemas.microsoft.com/office/drawing/2014/main" id="{4BAF96E3-CECA-4860-B2FE-93B93F9F6AF9}"/>
                </a:ext>
              </a:extLst>
            </p:cNvPr>
            <p:cNvCxnSpPr/>
            <p:nvPr/>
          </p:nvCxnSpPr>
          <p:spPr>
            <a:xfrm>
              <a:off x="5162433" y="4426497"/>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78" name="Group 77">
            <a:extLst>
              <a:ext uri="{FF2B5EF4-FFF2-40B4-BE49-F238E27FC236}">
                <a16:creationId xmlns:a16="http://schemas.microsoft.com/office/drawing/2014/main" id="{9A876C6C-F2B6-4832-8CC6-05BE964F61F7}"/>
              </a:ext>
            </a:extLst>
          </p:cNvPr>
          <p:cNvGrpSpPr/>
          <p:nvPr/>
        </p:nvGrpSpPr>
        <p:grpSpPr>
          <a:xfrm>
            <a:off x="2502793" y="4359183"/>
            <a:ext cx="517127" cy="517127"/>
            <a:chOff x="6571429" y="2345064"/>
            <a:chExt cx="625642" cy="625642"/>
          </a:xfrm>
          <a:solidFill>
            <a:srgbClr val="99CCFF"/>
          </a:solidFill>
        </p:grpSpPr>
        <p:sp>
          <p:nvSpPr>
            <p:cNvPr id="79" name="Oval 78">
              <a:extLst>
                <a:ext uri="{FF2B5EF4-FFF2-40B4-BE49-F238E27FC236}">
                  <a16:creationId xmlns:a16="http://schemas.microsoft.com/office/drawing/2014/main" id="{B35327BB-7D46-4087-8699-600E0AF8C7AF}"/>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80" name="TextBox 79">
              <a:extLst>
                <a:ext uri="{FF2B5EF4-FFF2-40B4-BE49-F238E27FC236}">
                  <a16:creationId xmlns:a16="http://schemas.microsoft.com/office/drawing/2014/main" id="{03045673-0589-4E30-8033-4B79B226A37D}"/>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81" name="Group 80">
            <a:extLst>
              <a:ext uri="{FF2B5EF4-FFF2-40B4-BE49-F238E27FC236}">
                <a16:creationId xmlns:a16="http://schemas.microsoft.com/office/drawing/2014/main" id="{BD08E143-ADF0-4DB5-9C6C-01BC358A3A10}"/>
              </a:ext>
            </a:extLst>
          </p:cNvPr>
          <p:cNvGrpSpPr/>
          <p:nvPr/>
        </p:nvGrpSpPr>
        <p:grpSpPr>
          <a:xfrm>
            <a:off x="680263" y="4362909"/>
            <a:ext cx="517127" cy="517127"/>
            <a:chOff x="6571429" y="2345064"/>
            <a:chExt cx="625642" cy="625642"/>
          </a:xfrm>
          <a:solidFill>
            <a:srgbClr val="99CCFF"/>
          </a:solidFill>
        </p:grpSpPr>
        <p:sp>
          <p:nvSpPr>
            <p:cNvPr id="82" name="Oval 81">
              <a:extLst>
                <a:ext uri="{FF2B5EF4-FFF2-40B4-BE49-F238E27FC236}">
                  <a16:creationId xmlns:a16="http://schemas.microsoft.com/office/drawing/2014/main" id="{66D53DED-F7DC-4C0F-A11B-6F43B632223D}"/>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83" name="TextBox 82">
              <a:extLst>
                <a:ext uri="{FF2B5EF4-FFF2-40B4-BE49-F238E27FC236}">
                  <a16:creationId xmlns:a16="http://schemas.microsoft.com/office/drawing/2014/main" id="{8BC41BEC-C810-4D4C-AD3B-5F2715066163}"/>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84" name="Group 83">
            <a:extLst>
              <a:ext uri="{FF2B5EF4-FFF2-40B4-BE49-F238E27FC236}">
                <a16:creationId xmlns:a16="http://schemas.microsoft.com/office/drawing/2014/main" id="{A783316E-92EE-41CF-BBA5-3C9CC3719BE5}"/>
              </a:ext>
            </a:extLst>
          </p:cNvPr>
          <p:cNvGrpSpPr/>
          <p:nvPr/>
        </p:nvGrpSpPr>
        <p:grpSpPr>
          <a:xfrm>
            <a:off x="680263" y="3717881"/>
            <a:ext cx="517127" cy="517127"/>
            <a:chOff x="6571429" y="2345064"/>
            <a:chExt cx="625642" cy="625642"/>
          </a:xfrm>
        </p:grpSpPr>
        <p:sp>
          <p:nvSpPr>
            <p:cNvPr id="85" name="Oval 84">
              <a:extLst>
                <a:ext uri="{FF2B5EF4-FFF2-40B4-BE49-F238E27FC236}">
                  <a16:creationId xmlns:a16="http://schemas.microsoft.com/office/drawing/2014/main" id="{5EFF2051-7946-4F9E-B096-25C79E4BE991}"/>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86" name="TextBox 85">
              <a:extLst>
                <a:ext uri="{FF2B5EF4-FFF2-40B4-BE49-F238E27FC236}">
                  <a16:creationId xmlns:a16="http://schemas.microsoft.com/office/drawing/2014/main" id="{5313A8BB-A138-4A03-8ADE-B59CACD76286}"/>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90" name="Group 89">
            <a:extLst>
              <a:ext uri="{FF2B5EF4-FFF2-40B4-BE49-F238E27FC236}">
                <a16:creationId xmlns:a16="http://schemas.microsoft.com/office/drawing/2014/main" id="{26F45D57-902C-4F80-92F1-4A27F0007CC1}"/>
              </a:ext>
            </a:extLst>
          </p:cNvPr>
          <p:cNvGrpSpPr/>
          <p:nvPr/>
        </p:nvGrpSpPr>
        <p:grpSpPr>
          <a:xfrm>
            <a:off x="680263" y="3084993"/>
            <a:ext cx="517127" cy="517127"/>
            <a:chOff x="6571429" y="2345064"/>
            <a:chExt cx="625642" cy="625642"/>
          </a:xfrm>
        </p:grpSpPr>
        <p:sp>
          <p:nvSpPr>
            <p:cNvPr id="91" name="Oval 90">
              <a:extLst>
                <a:ext uri="{FF2B5EF4-FFF2-40B4-BE49-F238E27FC236}">
                  <a16:creationId xmlns:a16="http://schemas.microsoft.com/office/drawing/2014/main" id="{F229441C-4B81-4154-9D09-29D85B7AF1C8}"/>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92" name="TextBox 91">
              <a:extLst>
                <a:ext uri="{FF2B5EF4-FFF2-40B4-BE49-F238E27FC236}">
                  <a16:creationId xmlns:a16="http://schemas.microsoft.com/office/drawing/2014/main" id="{1ACD0856-9C92-45D5-9E6E-85BA51A7C819}"/>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93" name="Group 92">
            <a:extLst>
              <a:ext uri="{FF2B5EF4-FFF2-40B4-BE49-F238E27FC236}">
                <a16:creationId xmlns:a16="http://schemas.microsoft.com/office/drawing/2014/main" id="{E53E21A3-FEB2-4EE4-9FFB-86AFD9E977F5}"/>
              </a:ext>
            </a:extLst>
          </p:cNvPr>
          <p:cNvGrpSpPr/>
          <p:nvPr/>
        </p:nvGrpSpPr>
        <p:grpSpPr>
          <a:xfrm>
            <a:off x="1320116" y="2440763"/>
            <a:ext cx="517127" cy="517127"/>
            <a:chOff x="6571429" y="2345064"/>
            <a:chExt cx="625642" cy="625642"/>
          </a:xfrm>
        </p:grpSpPr>
        <p:sp>
          <p:nvSpPr>
            <p:cNvPr id="94" name="Oval 93">
              <a:extLst>
                <a:ext uri="{FF2B5EF4-FFF2-40B4-BE49-F238E27FC236}">
                  <a16:creationId xmlns:a16="http://schemas.microsoft.com/office/drawing/2014/main" id="{7029C17F-75AF-45DC-8B5E-FED74D421CDC}"/>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95" name="TextBox 94">
              <a:extLst>
                <a:ext uri="{FF2B5EF4-FFF2-40B4-BE49-F238E27FC236}">
                  <a16:creationId xmlns:a16="http://schemas.microsoft.com/office/drawing/2014/main" id="{3F5F419A-4AED-4039-911F-053D7ABFCE9D}"/>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96" name="Group 95">
            <a:extLst>
              <a:ext uri="{FF2B5EF4-FFF2-40B4-BE49-F238E27FC236}">
                <a16:creationId xmlns:a16="http://schemas.microsoft.com/office/drawing/2014/main" id="{B97C7321-0F92-4CB6-BE72-73622B393BC3}"/>
              </a:ext>
            </a:extLst>
          </p:cNvPr>
          <p:cNvGrpSpPr/>
          <p:nvPr/>
        </p:nvGrpSpPr>
        <p:grpSpPr>
          <a:xfrm>
            <a:off x="680263" y="2440763"/>
            <a:ext cx="517127" cy="517127"/>
            <a:chOff x="6571429" y="2345064"/>
            <a:chExt cx="625642" cy="625642"/>
          </a:xfrm>
        </p:grpSpPr>
        <p:sp>
          <p:nvSpPr>
            <p:cNvPr id="97" name="Oval 96">
              <a:extLst>
                <a:ext uri="{FF2B5EF4-FFF2-40B4-BE49-F238E27FC236}">
                  <a16:creationId xmlns:a16="http://schemas.microsoft.com/office/drawing/2014/main" id="{0E8CB826-0D44-4014-8ACF-32991BB4629B}"/>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98" name="TextBox 97">
              <a:extLst>
                <a:ext uri="{FF2B5EF4-FFF2-40B4-BE49-F238E27FC236}">
                  <a16:creationId xmlns:a16="http://schemas.microsoft.com/office/drawing/2014/main" id="{35E5D8B9-FFBF-48AB-A303-C1EB65C7D02E}"/>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99" name="Group 98">
            <a:extLst>
              <a:ext uri="{FF2B5EF4-FFF2-40B4-BE49-F238E27FC236}">
                <a16:creationId xmlns:a16="http://schemas.microsoft.com/office/drawing/2014/main" id="{F800019B-E2A8-46C4-8304-F7CD77B8DB16}"/>
              </a:ext>
            </a:extLst>
          </p:cNvPr>
          <p:cNvGrpSpPr/>
          <p:nvPr/>
        </p:nvGrpSpPr>
        <p:grpSpPr>
          <a:xfrm>
            <a:off x="1320116" y="1802004"/>
            <a:ext cx="517127" cy="517127"/>
            <a:chOff x="6571429" y="2345064"/>
            <a:chExt cx="625642" cy="625642"/>
          </a:xfrm>
        </p:grpSpPr>
        <p:sp>
          <p:nvSpPr>
            <p:cNvPr id="100" name="Oval 99">
              <a:extLst>
                <a:ext uri="{FF2B5EF4-FFF2-40B4-BE49-F238E27FC236}">
                  <a16:creationId xmlns:a16="http://schemas.microsoft.com/office/drawing/2014/main" id="{ADFC610C-2EC2-4484-B099-FE6D711E14A9}"/>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637C835-805D-4461-97B0-4C0E8F6BBE6F}"/>
                </a:ext>
              </a:extLst>
            </p:cNvPr>
            <p:cNvSpPr txBox="1"/>
            <p:nvPr/>
          </p:nvSpPr>
          <p:spPr>
            <a:xfrm>
              <a:off x="6715179"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102" name="Group 101">
            <a:extLst>
              <a:ext uri="{FF2B5EF4-FFF2-40B4-BE49-F238E27FC236}">
                <a16:creationId xmlns:a16="http://schemas.microsoft.com/office/drawing/2014/main" id="{0D86D080-A37C-49F5-AF1B-1352A689DE37}"/>
              </a:ext>
            </a:extLst>
          </p:cNvPr>
          <p:cNvGrpSpPr/>
          <p:nvPr/>
        </p:nvGrpSpPr>
        <p:grpSpPr>
          <a:xfrm>
            <a:off x="680263" y="1802004"/>
            <a:ext cx="517127" cy="517127"/>
            <a:chOff x="6571429" y="2345064"/>
            <a:chExt cx="625642" cy="625642"/>
          </a:xfrm>
        </p:grpSpPr>
        <p:sp>
          <p:nvSpPr>
            <p:cNvPr id="103" name="Oval 102">
              <a:extLst>
                <a:ext uri="{FF2B5EF4-FFF2-40B4-BE49-F238E27FC236}">
                  <a16:creationId xmlns:a16="http://schemas.microsoft.com/office/drawing/2014/main" id="{BFB6F084-0EE0-4660-A70E-DB01968F97DC}"/>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04" name="TextBox 103">
              <a:extLst>
                <a:ext uri="{FF2B5EF4-FFF2-40B4-BE49-F238E27FC236}">
                  <a16:creationId xmlns:a16="http://schemas.microsoft.com/office/drawing/2014/main" id="{BDC7B127-40D8-4132-9793-B68C3732B593}"/>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105" name="Group 104">
            <a:extLst>
              <a:ext uri="{FF2B5EF4-FFF2-40B4-BE49-F238E27FC236}">
                <a16:creationId xmlns:a16="http://schemas.microsoft.com/office/drawing/2014/main" id="{B7DA019E-6BB8-49A4-B6F0-2DA084C641C6}"/>
              </a:ext>
            </a:extLst>
          </p:cNvPr>
          <p:cNvGrpSpPr/>
          <p:nvPr/>
        </p:nvGrpSpPr>
        <p:grpSpPr>
          <a:xfrm>
            <a:off x="2502793" y="3721024"/>
            <a:ext cx="517127" cy="517127"/>
            <a:chOff x="6571429" y="2345064"/>
            <a:chExt cx="625642" cy="625642"/>
          </a:xfrm>
          <a:solidFill>
            <a:srgbClr val="99CCFF"/>
          </a:solidFill>
        </p:grpSpPr>
        <p:sp>
          <p:nvSpPr>
            <p:cNvPr id="106" name="Oval 105">
              <a:extLst>
                <a:ext uri="{FF2B5EF4-FFF2-40B4-BE49-F238E27FC236}">
                  <a16:creationId xmlns:a16="http://schemas.microsoft.com/office/drawing/2014/main" id="{59477DD9-9A03-42E5-8199-1B8478A50728}"/>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68B4BEB5-B093-4F06-B43F-123201C4E507}"/>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08" name="Group 107">
            <a:extLst>
              <a:ext uri="{FF2B5EF4-FFF2-40B4-BE49-F238E27FC236}">
                <a16:creationId xmlns:a16="http://schemas.microsoft.com/office/drawing/2014/main" id="{04EDD6BB-A3AB-4C0E-ACB4-B8D7AF71347D}"/>
              </a:ext>
            </a:extLst>
          </p:cNvPr>
          <p:cNvGrpSpPr/>
          <p:nvPr/>
        </p:nvGrpSpPr>
        <p:grpSpPr>
          <a:xfrm>
            <a:off x="2502793" y="3081539"/>
            <a:ext cx="517127" cy="517127"/>
            <a:chOff x="6571429" y="2345064"/>
            <a:chExt cx="625642" cy="625642"/>
          </a:xfrm>
          <a:solidFill>
            <a:srgbClr val="99CCFF"/>
          </a:solidFill>
        </p:grpSpPr>
        <p:sp>
          <p:nvSpPr>
            <p:cNvPr id="109" name="Oval 108">
              <a:extLst>
                <a:ext uri="{FF2B5EF4-FFF2-40B4-BE49-F238E27FC236}">
                  <a16:creationId xmlns:a16="http://schemas.microsoft.com/office/drawing/2014/main" id="{34B71DC9-9E17-4D08-A120-7E02B758B921}"/>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10" name="TextBox 109">
              <a:extLst>
                <a:ext uri="{FF2B5EF4-FFF2-40B4-BE49-F238E27FC236}">
                  <a16:creationId xmlns:a16="http://schemas.microsoft.com/office/drawing/2014/main" id="{3C82D2E4-3591-49FF-8D0C-C7D4DAEB57F4}"/>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11" name="Group 110">
            <a:extLst>
              <a:ext uri="{FF2B5EF4-FFF2-40B4-BE49-F238E27FC236}">
                <a16:creationId xmlns:a16="http://schemas.microsoft.com/office/drawing/2014/main" id="{B3F17CD5-11B8-4E5B-B754-CFDB8B4ED544}"/>
              </a:ext>
            </a:extLst>
          </p:cNvPr>
          <p:cNvGrpSpPr/>
          <p:nvPr/>
        </p:nvGrpSpPr>
        <p:grpSpPr>
          <a:xfrm>
            <a:off x="2502793" y="2441143"/>
            <a:ext cx="517127" cy="517127"/>
            <a:chOff x="6571429" y="2345064"/>
            <a:chExt cx="625642" cy="625642"/>
          </a:xfrm>
          <a:solidFill>
            <a:srgbClr val="99CCFF"/>
          </a:solidFill>
        </p:grpSpPr>
        <p:sp>
          <p:nvSpPr>
            <p:cNvPr id="112" name="Oval 111">
              <a:extLst>
                <a:ext uri="{FF2B5EF4-FFF2-40B4-BE49-F238E27FC236}">
                  <a16:creationId xmlns:a16="http://schemas.microsoft.com/office/drawing/2014/main" id="{8A85B653-646D-40FA-A9AA-6FCB999DB5B3}"/>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13" name="TextBox 112">
              <a:extLst>
                <a:ext uri="{FF2B5EF4-FFF2-40B4-BE49-F238E27FC236}">
                  <a16:creationId xmlns:a16="http://schemas.microsoft.com/office/drawing/2014/main" id="{E968A0A4-2870-460E-BF79-A602C29672AA}"/>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14" name="Group 113">
            <a:extLst>
              <a:ext uri="{FF2B5EF4-FFF2-40B4-BE49-F238E27FC236}">
                <a16:creationId xmlns:a16="http://schemas.microsoft.com/office/drawing/2014/main" id="{586AA36F-27DA-4C88-AD71-63ED00534C42}"/>
              </a:ext>
            </a:extLst>
          </p:cNvPr>
          <p:cNvGrpSpPr/>
          <p:nvPr/>
        </p:nvGrpSpPr>
        <p:grpSpPr>
          <a:xfrm>
            <a:off x="2502793" y="1800515"/>
            <a:ext cx="517127" cy="517127"/>
            <a:chOff x="6571429" y="2345064"/>
            <a:chExt cx="625642" cy="625642"/>
          </a:xfrm>
          <a:solidFill>
            <a:srgbClr val="99CCFF"/>
          </a:solidFill>
        </p:grpSpPr>
        <p:sp>
          <p:nvSpPr>
            <p:cNvPr id="115" name="Oval 114">
              <a:extLst>
                <a:ext uri="{FF2B5EF4-FFF2-40B4-BE49-F238E27FC236}">
                  <a16:creationId xmlns:a16="http://schemas.microsoft.com/office/drawing/2014/main" id="{1AEA5B69-33D9-48FB-8369-20FDC3F68849}"/>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16" name="TextBox 115">
              <a:extLst>
                <a:ext uri="{FF2B5EF4-FFF2-40B4-BE49-F238E27FC236}">
                  <a16:creationId xmlns:a16="http://schemas.microsoft.com/office/drawing/2014/main" id="{52BB050E-356E-45ED-8107-EEEFE8E93D00}"/>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sp>
        <p:nvSpPr>
          <p:cNvPr id="119" name="TextBox 118">
            <a:extLst>
              <a:ext uri="{FF2B5EF4-FFF2-40B4-BE49-F238E27FC236}">
                <a16:creationId xmlns:a16="http://schemas.microsoft.com/office/drawing/2014/main" id="{4255ED3C-4FA2-43C7-BEAE-098B1C28DD7A}"/>
              </a:ext>
            </a:extLst>
          </p:cNvPr>
          <p:cNvSpPr txBox="1"/>
          <p:nvPr/>
        </p:nvSpPr>
        <p:spPr>
          <a:xfrm>
            <a:off x="3258550" y="1838023"/>
            <a:ext cx="263214" cy="430887"/>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nvGrpSpPr>
          <p:cNvPr id="87" name="Group 86">
            <a:extLst>
              <a:ext uri="{FF2B5EF4-FFF2-40B4-BE49-F238E27FC236}">
                <a16:creationId xmlns:a16="http://schemas.microsoft.com/office/drawing/2014/main" id="{DB3ECE03-8913-4D5D-9792-4BF9635A6950}"/>
              </a:ext>
            </a:extLst>
          </p:cNvPr>
          <p:cNvGrpSpPr/>
          <p:nvPr/>
        </p:nvGrpSpPr>
        <p:grpSpPr>
          <a:xfrm>
            <a:off x="1316072" y="4362909"/>
            <a:ext cx="517127" cy="517127"/>
            <a:chOff x="6571429" y="2345064"/>
            <a:chExt cx="625642" cy="625642"/>
          </a:xfrm>
          <a:solidFill>
            <a:srgbClr val="99CCFF"/>
          </a:solidFill>
        </p:grpSpPr>
        <p:sp>
          <p:nvSpPr>
            <p:cNvPr id="88" name="Oval 87">
              <a:extLst>
                <a:ext uri="{FF2B5EF4-FFF2-40B4-BE49-F238E27FC236}">
                  <a16:creationId xmlns:a16="http://schemas.microsoft.com/office/drawing/2014/main" id="{4DCF2D28-5CFD-47C5-958A-C73B6DDD1C4D}"/>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89" name="TextBox 88">
              <a:extLst>
                <a:ext uri="{FF2B5EF4-FFF2-40B4-BE49-F238E27FC236}">
                  <a16:creationId xmlns:a16="http://schemas.microsoft.com/office/drawing/2014/main" id="{3BB9BA8F-29E2-4F1F-8207-21560CB0F5B5}"/>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17" name="Group 116">
            <a:extLst>
              <a:ext uri="{FF2B5EF4-FFF2-40B4-BE49-F238E27FC236}">
                <a16:creationId xmlns:a16="http://schemas.microsoft.com/office/drawing/2014/main" id="{9514A051-26AB-457A-8701-73BE31E9F715}"/>
              </a:ext>
            </a:extLst>
          </p:cNvPr>
          <p:cNvGrpSpPr/>
          <p:nvPr/>
        </p:nvGrpSpPr>
        <p:grpSpPr>
          <a:xfrm>
            <a:off x="1316072" y="3717881"/>
            <a:ext cx="517127" cy="517127"/>
            <a:chOff x="6571429" y="2345064"/>
            <a:chExt cx="625642" cy="625642"/>
          </a:xfrm>
        </p:grpSpPr>
        <p:sp>
          <p:nvSpPr>
            <p:cNvPr id="118" name="Oval 117">
              <a:extLst>
                <a:ext uri="{FF2B5EF4-FFF2-40B4-BE49-F238E27FC236}">
                  <a16:creationId xmlns:a16="http://schemas.microsoft.com/office/drawing/2014/main" id="{619A1F55-DC21-4909-8519-57A8ED885A94}"/>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20" name="TextBox 119">
              <a:extLst>
                <a:ext uri="{FF2B5EF4-FFF2-40B4-BE49-F238E27FC236}">
                  <a16:creationId xmlns:a16="http://schemas.microsoft.com/office/drawing/2014/main" id="{AC8BFBD7-B00E-46B1-9158-AEF519678F2D}"/>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121" name="Group 120">
            <a:extLst>
              <a:ext uri="{FF2B5EF4-FFF2-40B4-BE49-F238E27FC236}">
                <a16:creationId xmlns:a16="http://schemas.microsoft.com/office/drawing/2014/main" id="{2A08742F-8708-4706-8E9D-0580FBC4F247}"/>
              </a:ext>
            </a:extLst>
          </p:cNvPr>
          <p:cNvGrpSpPr/>
          <p:nvPr/>
        </p:nvGrpSpPr>
        <p:grpSpPr>
          <a:xfrm>
            <a:off x="1316072" y="3084993"/>
            <a:ext cx="517127" cy="517127"/>
            <a:chOff x="6571429" y="2345064"/>
            <a:chExt cx="625642" cy="625642"/>
          </a:xfrm>
        </p:grpSpPr>
        <p:sp>
          <p:nvSpPr>
            <p:cNvPr id="122" name="Oval 121">
              <a:extLst>
                <a:ext uri="{FF2B5EF4-FFF2-40B4-BE49-F238E27FC236}">
                  <a16:creationId xmlns:a16="http://schemas.microsoft.com/office/drawing/2014/main" id="{5A2CF025-ACA5-4848-B06D-DC61D319BBDC}"/>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23" name="TextBox 122">
              <a:extLst>
                <a:ext uri="{FF2B5EF4-FFF2-40B4-BE49-F238E27FC236}">
                  <a16:creationId xmlns:a16="http://schemas.microsoft.com/office/drawing/2014/main" id="{90BD926E-4733-4720-9487-8FA78D0A1731}"/>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7" name="Group 6">
            <a:extLst>
              <a:ext uri="{FF2B5EF4-FFF2-40B4-BE49-F238E27FC236}">
                <a16:creationId xmlns:a16="http://schemas.microsoft.com/office/drawing/2014/main" id="{E6EB9EAB-B0E9-439B-91A2-4114C778F59D}"/>
              </a:ext>
            </a:extLst>
          </p:cNvPr>
          <p:cNvGrpSpPr/>
          <p:nvPr/>
        </p:nvGrpSpPr>
        <p:grpSpPr>
          <a:xfrm>
            <a:off x="2489017" y="1769264"/>
            <a:ext cx="561549" cy="3113835"/>
            <a:chOff x="2922976" y="1779943"/>
            <a:chExt cx="561549" cy="3113835"/>
          </a:xfrm>
        </p:grpSpPr>
        <p:sp>
          <p:nvSpPr>
            <p:cNvPr id="4" name="Rectangle 3">
              <a:extLst>
                <a:ext uri="{FF2B5EF4-FFF2-40B4-BE49-F238E27FC236}">
                  <a16:creationId xmlns:a16="http://schemas.microsoft.com/office/drawing/2014/main" id="{06351621-C98A-449C-B14E-95033367A090}"/>
                </a:ext>
              </a:extLst>
            </p:cNvPr>
            <p:cNvSpPr/>
            <p:nvPr/>
          </p:nvSpPr>
          <p:spPr>
            <a:xfrm>
              <a:off x="2922976" y="4346370"/>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24" name="Rectangle 123">
              <a:extLst>
                <a:ext uri="{FF2B5EF4-FFF2-40B4-BE49-F238E27FC236}">
                  <a16:creationId xmlns:a16="http://schemas.microsoft.com/office/drawing/2014/main" id="{D15318FD-5AA3-4EAF-B021-1489D00528FF}"/>
                </a:ext>
              </a:extLst>
            </p:cNvPr>
            <p:cNvSpPr/>
            <p:nvPr/>
          </p:nvSpPr>
          <p:spPr>
            <a:xfrm>
              <a:off x="2922976" y="3705917"/>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25" name="Rectangle 124">
              <a:extLst>
                <a:ext uri="{FF2B5EF4-FFF2-40B4-BE49-F238E27FC236}">
                  <a16:creationId xmlns:a16="http://schemas.microsoft.com/office/drawing/2014/main" id="{E56FD212-5DA7-4CB7-BB4E-DEEADD555805}"/>
                </a:ext>
              </a:extLst>
            </p:cNvPr>
            <p:cNvSpPr/>
            <p:nvPr/>
          </p:nvSpPr>
          <p:spPr>
            <a:xfrm>
              <a:off x="2922976" y="3060984"/>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26" name="Rectangle 125">
              <a:extLst>
                <a:ext uri="{FF2B5EF4-FFF2-40B4-BE49-F238E27FC236}">
                  <a16:creationId xmlns:a16="http://schemas.microsoft.com/office/drawing/2014/main" id="{1B02591B-C106-47A3-BFFB-FA440C284E05}"/>
                </a:ext>
              </a:extLst>
            </p:cNvPr>
            <p:cNvSpPr/>
            <p:nvPr/>
          </p:nvSpPr>
          <p:spPr>
            <a:xfrm>
              <a:off x="2922976" y="2420531"/>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27" name="Rectangle 126">
              <a:extLst>
                <a:ext uri="{FF2B5EF4-FFF2-40B4-BE49-F238E27FC236}">
                  <a16:creationId xmlns:a16="http://schemas.microsoft.com/office/drawing/2014/main" id="{467954EF-5E5A-4D52-97C4-0D5C2C7EB1E0}"/>
                </a:ext>
              </a:extLst>
            </p:cNvPr>
            <p:cNvSpPr/>
            <p:nvPr/>
          </p:nvSpPr>
          <p:spPr>
            <a:xfrm>
              <a:off x="2922976" y="1779943"/>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6" name="Group 5">
            <a:extLst>
              <a:ext uri="{FF2B5EF4-FFF2-40B4-BE49-F238E27FC236}">
                <a16:creationId xmlns:a16="http://schemas.microsoft.com/office/drawing/2014/main" id="{859B49F2-DB92-421C-89D1-9ADC0EC95821}"/>
              </a:ext>
            </a:extLst>
          </p:cNvPr>
          <p:cNvGrpSpPr/>
          <p:nvPr/>
        </p:nvGrpSpPr>
        <p:grpSpPr>
          <a:xfrm>
            <a:off x="1296677" y="2426041"/>
            <a:ext cx="561549" cy="2473247"/>
            <a:chOff x="1743154" y="2420531"/>
            <a:chExt cx="561549" cy="2473247"/>
          </a:xfrm>
        </p:grpSpPr>
        <p:sp>
          <p:nvSpPr>
            <p:cNvPr id="128" name="Rectangle 127">
              <a:extLst>
                <a:ext uri="{FF2B5EF4-FFF2-40B4-BE49-F238E27FC236}">
                  <a16:creationId xmlns:a16="http://schemas.microsoft.com/office/drawing/2014/main" id="{BE29B0FB-D4AB-417B-BC53-B6CF99C8EAE8}"/>
                </a:ext>
              </a:extLst>
            </p:cNvPr>
            <p:cNvSpPr/>
            <p:nvPr/>
          </p:nvSpPr>
          <p:spPr>
            <a:xfrm>
              <a:off x="1743154" y="4346370"/>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29" name="Rectangle 128">
              <a:extLst>
                <a:ext uri="{FF2B5EF4-FFF2-40B4-BE49-F238E27FC236}">
                  <a16:creationId xmlns:a16="http://schemas.microsoft.com/office/drawing/2014/main" id="{1943D48A-3FF4-499A-AE82-E8B222DA1CB4}"/>
                </a:ext>
              </a:extLst>
            </p:cNvPr>
            <p:cNvSpPr/>
            <p:nvPr/>
          </p:nvSpPr>
          <p:spPr>
            <a:xfrm>
              <a:off x="1743154" y="3705917"/>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30" name="Rectangle 129">
              <a:extLst>
                <a:ext uri="{FF2B5EF4-FFF2-40B4-BE49-F238E27FC236}">
                  <a16:creationId xmlns:a16="http://schemas.microsoft.com/office/drawing/2014/main" id="{5F7F6EEE-9982-490F-AF5C-4DDF4B2F919E}"/>
                </a:ext>
              </a:extLst>
            </p:cNvPr>
            <p:cNvSpPr/>
            <p:nvPr/>
          </p:nvSpPr>
          <p:spPr>
            <a:xfrm>
              <a:off x="1743154" y="3060984"/>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31" name="Rectangle 130">
              <a:extLst>
                <a:ext uri="{FF2B5EF4-FFF2-40B4-BE49-F238E27FC236}">
                  <a16:creationId xmlns:a16="http://schemas.microsoft.com/office/drawing/2014/main" id="{41022AD7-0C09-4561-BA06-F47E03BFC0BC}"/>
                </a:ext>
              </a:extLst>
            </p:cNvPr>
            <p:cNvSpPr/>
            <p:nvPr/>
          </p:nvSpPr>
          <p:spPr>
            <a:xfrm>
              <a:off x="1743154" y="2420531"/>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9" name="Group 8">
            <a:extLst>
              <a:ext uri="{FF2B5EF4-FFF2-40B4-BE49-F238E27FC236}">
                <a16:creationId xmlns:a16="http://schemas.microsoft.com/office/drawing/2014/main" id="{65F0613A-170E-4680-8C7B-81DE5106BF5F}"/>
              </a:ext>
            </a:extLst>
          </p:cNvPr>
          <p:cNvGrpSpPr/>
          <p:nvPr/>
        </p:nvGrpSpPr>
        <p:grpSpPr>
          <a:xfrm>
            <a:off x="2502714" y="1801213"/>
            <a:ext cx="517127" cy="3075110"/>
            <a:chOff x="2940103" y="1800513"/>
            <a:chExt cx="517127" cy="3075110"/>
          </a:xfrm>
        </p:grpSpPr>
        <p:grpSp>
          <p:nvGrpSpPr>
            <p:cNvPr id="135" name="Group 134">
              <a:extLst>
                <a:ext uri="{FF2B5EF4-FFF2-40B4-BE49-F238E27FC236}">
                  <a16:creationId xmlns:a16="http://schemas.microsoft.com/office/drawing/2014/main" id="{4FE75753-B06E-4EA2-B874-FDB7D8728137}"/>
                </a:ext>
              </a:extLst>
            </p:cNvPr>
            <p:cNvGrpSpPr/>
            <p:nvPr/>
          </p:nvGrpSpPr>
          <p:grpSpPr>
            <a:xfrm>
              <a:off x="2940103" y="1800513"/>
              <a:ext cx="517127" cy="517127"/>
              <a:chOff x="6571429" y="2345064"/>
              <a:chExt cx="625642" cy="625642"/>
            </a:xfrm>
          </p:grpSpPr>
          <p:sp>
            <p:nvSpPr>
              <p:cNvPr id="136" name="Oval 135">
                <a:extLst>
                  <a:ext uri="{FF2B5EF4-FFF2-40B4-BE49-F238E27FC236}">
                    <a16:creationId xmlns:a16="http://schemas.microsoft.com/office/drawing/2014/main" id="{15517CF0-10C9-4A4E-96DF-0E5F2F04E727}"/>
                  </a:ext>
                </a:extLst>
              </p:cNvPr>
              <p:cNvSpPr/>
              <p:nvPr/>
            </p:nvSpPr>
            <p:spPr>
              <a:xfrm>
                <a:off x="6571429" y="23450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37" name="TextBox 136">
                <a:extLst>
                  <a:ext uri="{FF2B5EF4-FFF2-40B4-BE49-F238E27FC236}">
                    <a16:creationId xmlns:a16="http://schemas.microsoft.com/office/drawing/2014/main" id="{E82D175B-AEB7-4425-8BBD-77174808EA8C}"/>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138" name="Group 137">
              <a:extLst>
                <a:ext uri="{FF2B5EF4-FFF2-40B4-BE49-F238E27FC236}">
                  <a16:creationId xmlns:a16="http://schemas.microsoft.com/office/drawing/2014/main" id="{3F17CA4D-2B3A-4A11-90A2-39089ADDFC1A}"/>
                </a:ext>
              </a:extLst>
            </p:cNvPr>
            <p:cNvGrpSpPr/>
            <p:nvPr/>
          </p:nvGrpSpPr>
          <p:grpSpPr>
            <a:xfrm>
              <a:off x="2940103" y="2443527"/>
              <a:ext cx="517127" cy="517127"/>
              <a:chOff x="6571429" y="2345064"/>
              <a:chExt cx="625642" cy="625642"/>
            </a:xfrm>
          </p:grpSpPr>
          <p:sp>
            <p:nvSpPr>
              <p:cNvPr id="139" name="Oval 138">
                <a:extLst>
                  <a:ext uri="{FF2B5EF4-FFF2-40B4-BE49-F238E27FC236}">
                    <a16:creationId xmlns:a16="http://schemas.microsoft.com/office/drawing/2014/main" id="{B2AADE5B-05D3-4E97-ADF9-6643B0944062}"/>
                  </a:ext>
                </a:extLst>
              </p:cNvPr>
              <p:cNvSpPr/>
              <p:nvPr/>
            </p:nvSpPr>
            <p:spPr>
              <a:xfrm>
                <a:off x="6571429" y="23450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40" name="TextBox 139">
                <a:extLst>
                  <a:ext uri="{FF2B5EF4-FFF2-40B4-BE49-F238E27FC236}">
                    <a16:creationId xmlns:a16="http://schemas.microsoft.com/office/drawing/2014/main" id="{E41C9821-23A1-4EE1-8BC1-F7B295CE0171}"/>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141" name="Group 140">
              <a:extLst>
                <a:ext uri="{FF2B5EF4-FFF2-40B4-BE49-F238E27FC236}">
                  <a16:creationId xmlns:a16="http://schemas.microsoft.com/office/drawing/2014/main" id="{3DAB9CC7-85D4-4C37-9FAB-5B2DF68BB2BA}"/>
                </a:ext>
              </a:extLst>
            </p:cNvPr>
            <p:cNvGrpSpPr/>
            <p:nvPr/>
          </p:nvGrpSpPr>
          <p:grpSpPr>
            <a:xfrm>
              <a:off x="2940103" y="3079599"/>
              <a:ext cx="517127" cy="517127"/>
              <a:chOff x="6571429" y="2345064"/>
              <a:chExt cx="625642" cy="625642"/>
            </a:xfrm>
          </p:grpSpPr>
          <p:sp>
            <p:nvSpPr>
              <p:cNvPr id="142" name="Oval 141">
                <a:extLst>
                  <a:ext uri="{FF2B5EF4-FFF2-40B4-BE49-F238E27FC236}">
                    <a16:creationId xmlns:a16="http://schemas.microsoft.com/office/drawing/2014/main" id="{C9A13A43-9207-477C-8D5D-CB61BAA46E25}"/>
                  </a:ext>
                </a:extLst>
              </p:cNvPr>
              <p:cNvSpPr/>
              <p:nvPr/>
            </p:nvSpPr>
            <p:spPr>
              <a:xfrm>
                <a:off x="6571429" y="23450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43" name="TextBox 142">
                <a:extLst>
                  <a:ext uri="{FF2B5EF4-FFF2-40B4-BE49-F238E27FC236}">
                    <a16:creationId xmlns:a16="http://schemas.microsoft.com/office/drawing/2014/main" id="{92DE6797-C9D8-49F4-BBF6-47EF33C7E3C8}"/>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144" name="Group 143">
              <a:extLst>
                <a:ext uri="{FF2B5EF4-FFF2-40B4-BE49-F238E27FC236}">
                  <a16:creationId xmlns:a16="http://schemas.microsoft.com/office/drawing/2014/main" id="{6DD64E31-D3DB-434E-8C19-CACB12915F8A}"/>
                </a:ext>
              </a:extLst>
            </p:cNvPr>
            <p:cNvGrpSpPr/>
            <p:nvPr/>
          </p:nvGrpSpPr>
          <p:grpSpPr>
            <a:xfrm>
              <a:off x="2940103" y="3722613"/>
              <a:ext cx="517127" cy="517127"/>
              <a:chOff x="6571429" y="2345064"/>
              <a:chExt cx="625642" cy="625642"/>
            </a:xfrm>
          </p:grpSpPr>
          <p:sp>
            <p:nvSpPr>
              <p:cNvPr id="145" name="Oval 144">
                <a:extLst>
                  <a:ext uri="{FF2B5EF4-FFF2-40B4-BE49-F238E27FC236}">
                    <a16:creationId xmlns:a16="http://schemas.microsoft.com/office/drawing/2014/main" id="{1E9BE9B0-A3C0-429E-98A0-8067FA212926}"/>
                  </a:ext>
                </a:extLst>
              </p:cNvPr>
              <p:cNvSpPr/>
              <p:nvPr/>
            </p:nvSpPr>
            <p:spPr>
              <a:xfrm>
                <a:off x="6571429" y="23450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46" name="TextBox 145">
                <a:extLst>
                  <a:ext uri="{FF2B5EF4-FFF2-40B4-BE49-F238E27FC236}">
                    <a16:creationId xmlns:a16="http://schemas.microsoft.com/office/drawing/2014/main" id="{17C2E5CE-ECEF-483B-8D23-07ECF520BA57}"/>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147" name="Group 146">
              <a:extLst>
                <a:ext uri="{FF2B5EF4-FFF2-40B4-BE49-F238E27FC236}">
                  <a16:creationId xmlns:a16="http://schemas.microsoft.com/office/drawing/2014/main" id="{8A550180-26EA-482B-9413-6BD1DCD3DB23}"/>
                </a:ext>
              </a:extLst>
            </p:cNvPr>
            <p:cNvGrpSpPr/>
            <p:nvPr/>
          </p:nvGrpSpPr>
          <p:grpSpPr>
            <a:xfrm>
              <a:off x="2940103" y="4358496"/>
              <a:ext cx="517127" cy="517127"/>
              <a:chOff x="6571429" y="2336682"/>
              <a:chExt cx="625642" cy="625642"/>
            </a:xfrm>
          </p:grpSpPr>
          <p:sp>
            <p:nvSpPr>
              <p:cNvPr id="148" name="Oval 147">
                <a:extLst>
                  <a:ext uri="{FF2B5EF4-FFF2-40B4-BE49-F238E27FC236}">
                    <a16:creationId xmlns:a16="http://schemas.microsoft.com/office/drawing/2014/main" id="{DA36A329-EE8F-4005-83E5-F19C65685435}"/>
                  </a:ext>
                </a:extLst>
              </p:cNvPr>
              <p:cNvSpPr/>
              <p:nvPr/>
            </p:nvSpPr>
            <p:spPr>
              <a:xfrm>
                <a:off x="6571429" y="2336682"/>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49" name="TextBox 148">
                <a:extLst>
                  <a:ext uri="{FF2B5EF4-FFF2-40B4-BE49-F238E27FC236}">
                    <a16:creationId xmlns:a16="http://schemas.microsoft.com/office/drawing/2014/main" id="{A3FFECCA-FC42-43CB-91A4-155351D51FFF}"/>
                  </a:ext>
                </a:extLst>
              </p:cNvPr>
              <p:cNvSpPr txBox="1"/>
              <p:nvPr/>
            </p:nvSpPr>
            <p:spPr>
              <a:xfrm>
                <a:off x="6715182" y="2387386"/>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grpSp>
        <p:nvGrpSpPr>
          <p:cNvPr id="8" name="Group 7">
            <a:extLst>
              <a:ext uri="{FF2B5EF4-FFF2-40B4-BE49-F238E27FC236}">
                <a16:creationId xmlns:a16="http://schemas.microsoft.com/office/drawing/2014/main" id="{E1D1A0A8-BD5C-479C-B8B7-09002F61317F}"/>
              </a:ext>
            </a:extLst>
          </p:cNvPr>
          <p:cNvGrpSpPr/>
          <p:nvPr/>
        </p:nvGrpSpPr>
        <p:grpSpPr>
          <a:xfrm>
            <a:off x="1315555" y="2439684"/>
            <a:ext cx="520591" cy="2439024"/>
            <a:chOff x="3590323" y="2443527"/>
            <a:chExt cx="520591" cy="2439024"/>
          </a:xfrm>
        </p:grpSpPr>
        <p:grpSp>
          <p:nvGrpSpPr>
            <p:cNvPr id="150" name="Group 149">
              <a:extLst>
                <a:ext uri="{FF2B5EF4-FFF2-40B4-BE49-F238E27FC236}">
                  <a16:creationId xmlns:a16="http://schemas.microsoft.com/office/drawing/2014/main" id="{641B19E2-78C3-4B03-B277-ED4CA2E71284}"/>
                </a:ext>
              </a:extLst>
            </p:cNvPr>
            <p:cNvGrpSpPr/>
            <p:nvPr/>
          </p:nvGrpSpPr>
          <p:grpSpPr>
            <a:xfrm>
              <a:off x="3593787" y="2443527"/>
              <a:ext cx="517127" cy="517127"/>
              <a:chOff x="6575620" y="2345064"/>
              <a:chExt cx="625642" cy="625642"/>
            </a:xfrm>
          </p:grpSpPr>
          <p:sp>
            <p:nvSpPr>
              <p:cNvPr id="151" name="Oval 150">
                <a:extLst>
                  <a:ext uri="{FF2B5EF4-FFF2-40B4-BE49-F238E27FC236}">
                    <a16:creationId xmlns:a16="http://schemas.microsoft.com/office/drawing/2014/main" id="{2658191D-9E5E-4A86-B1F3-A7A4B531AC41}"/>
                  </a:ext>
                </a:extLst>
              </p:cNvPr>
              <p:cNvSpPr/>
              <p:nvPr/>
            </p:nvSpPr>
            <p:spPr>
              <a:xfrm>
                <a:off x="6575620" y="23450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52" name="TextBox 151">
                <a:extLst>
                  <a:ext uri="{FF2B5EF4-FFF2-40B4-BE49-F238E27FC236}">
                    <a16:creationId xmlns:a16="http://schemas.microsoft.com/office/drawing/2014/main" id="{2DDE7351-3760-4DAD-9639-6F22E9E263F3}"/>
                  </a:ext>
                </a:extLst>
              </p:cNvPr>
              <p:cNvSpPr txBox="1"/>
              <p:nvPr/>
            </p:nvSpPr>
            <p:spPr>
              <a:xfrm>
                <a:off x="6715183"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153" name="Group 152">
              <a:extLst>
                <a:ext uri="{FF2B5EF4-FFF2-40B4-BE49-F238E27FC236}">
                  <a16:creationId xmlns:a16="http://schemas.microsoft.com/office/drawing/2014/main" id="{3E77466F-33AC-41E8-9A98-1F68C07E3B56}"/>
                </a:ext>
              </a:extLst>
            </p:cNvPr>
            <p:cNvGrpSpPr/>
            <p:nvPr/>
          </p:nvGrpSpPr>
          <p:grpSpPr>
            <a:xfrm>
              <a:off x="3590323" y="3089991"/>
              <a:ext cx="517127" cy="517127"/>
              <a:chOff x="6571429" y="2357637"/>
              <a:chExt cx="625642" cy="625642"/>
            </a:xfrm>
          </p:grpSpPr>
          <p:sp>
            <p:nvSpPr>
              <p:cNvPr id="154" name="Oval 153">
                <a:extLst>
                  <a:ext uri="{FF2B5EF4-FFF2-40B4-BE49-F238E27FC236}">
                    <a16:creationId xmlns:a16="http://schemas.microsoft.com/office/drawing/2014/main" id="{FDD1313C-FA03-478B-A898-9F047D3C194A}"/>
                  </a:ext>
                </a:extLst>
              </p:cNvPr>
              <p:cNvSpPr/>
              <p:nvPr/>
            </p:nvSpPr>
            <p:spPr>
              <a:xfrm>
                <a:off x="6571429" y="2357637"/>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55" name="TextBox 154">
                <a:extLst>
                  <a:ext uri="{FF2B5EF4-FFF2-40B4-BE49-F238E27FC236}">
                    <a16:creationId xmlns:a16="http://schemas.microsoft.com/office/drawing/2014/main" id="{3B2640D5-A8E6-4742-ADE4-F05BC2A0A72D}"/>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156" name="Group 155">
              <a:extLst>
                <a:ext uri="{FF2B5EF4-FFF2-40B4-BE49-F238E27FC236}">
                  <a16:creationId xmlns:a16="http://schemas.microsoft.com/office/drawing/2014/main" id="{6489E7DD-338A-4F63-9AB8-14CA56F1479A}"/>
                </a:ext>
              </a:extLst>
            </p:cNvPr>
            <p:cNvGrpSpPr/>
            <p:nvPr/>
          </p:nvGrpSpPr>
          <p:grpSpPr>
            <a:xfrm>
              <a:off x="3590323" y="3722613"/>
              <a:ext cx="517127" cy="517127"/>
              <a:chOff x="6571429" y="2345064"/>
              <a:chExt cx="625642" cy="625642"/>
            </a:xfrm>
          </p:grpSpPr>
          <p:sp>
            <p:nvSpPr>
              <p:cNvPr id="157" name="Oval 156">
                <a:extLst>
                  <a:ext uri="{FF2B5EF4-FFF2-40B4-BE49-F238E27FC236}">
                    <a16:creationId xmlns:a16="http://schemas.microsoft.com/office/drawing/2014/main" id="{70612047-2448-41AD-A619-D709EE9D56AD}"/>
                  </a:ext>
                </a:extLst>
              </p:cNvPr>
              <p:cNvSpPr/>
              <p:nvPr/>
            </p:nvSpPr>
            <p:spPr>
              <a:xfrm>
                <a:off x="6571429" y="23450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58" name="TextBox 157">
                <a:extLst>
                  <a:ext uri="{FF2B5EF4-FFF2-40B4-BE49-F238E27FC236}">
                    <a16:creationId xmlns:a16="http://schemas.microsoft.com/office/drawing/2014/main" id="{1078629D-DDA3-4828-B980-8F55D0F30409}"/>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159" name="Group 158">
              <a:extLst>
                <a:ext uri="{FF2B5EF4-FFF2-40B4-BE49-F238E27FC236}">
                  <a16:creationId xmlns:a16="http://schemas.microsoft.com/office/drawing/2014/main" id="{B65DC1D4-883A-4977-B434-24581C4AE128}"/>
                </a:ext>
              </a:extLst>
            </p:cNvPr>
            <p:cNvGrpSpPr/>
            <p:nvPr/>
          </p:nvGrpSpPr>
          <p:grpSpPr>
            <a:xfrm>
              <a:off x="3590323" y="4365424"/>
              <a:ext cx="517127" cy="517127"/>
              <a:chOff x="6571429" y="2345064"/>
              <a:chExt cx="625642" cy="625642"/>
            </a:xfrm>
          </p:grpSpPr>
          <p:sp>
            <p:nvSpPr>
              <p:cNvPr id="160" name="Oval 159">
                <a:extLst>
                  <a:ext uri="{FF2B5EF4-FFF2-40B4-BE49-F238E27FC236}">
                    <a16:creationId xmlns:a16="http://schemas.microsoft.com/office/drawing/2014/main" id="{1AE023D9-DFF3-4E3E-B427-C31E58CCBDEE}"/>
                  </a:ext>
                </a:extLst>
              </p:cNvPr>
              <p:cNvSpPr/>
              <p:nvPr/>
            </p:nvSpPr>
            <p:spPr>
              <a:xfrm>
                <a:off x="6571429" y="23450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61" name="TextBox 160">
                <a:extLst>
                  <a:ext uri="{FF2B5EF4-FFF2-40B4-BE49-F238E27FC236}">
                    <a16:creationId xmlns:a16="http://schemas.microsoft.com/office/drawing/2014/main" id="{382CF4C5-F24F-41C9-887C-D0633F289FD8}"/>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sp>
        <p:nvSpPr>
          <p:cNvPr id="10" name="Content Placeholder 2">
            <a:extLst>
              <a:ext uri="{FF2B5EF4-FFF2-40B4-BE49-F238E27FC236}">
                <a16:creationId xmlns:a16="http://schemas.microsoft.com/office/drawing/2014/main" id="{0E02B71B-CB00-4E17-B05F-F5F34729266F}"/>
              </a:ext>
            </a:extLst>
          </p:cNvPr>
          <p:cNvSpPr txBox="1">
            <a:spLocks/>
          </p:cNvSpPr>
          <p:nvPr/>
        </p:nvSpPr>
        <p:spPr>
          <a:xfrm>
            <a:off x="6954934" y="1183262"/>
            <a:ext cx="4962045"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lvl="0">
              <a:lnSpc>
                <a:spcPct val="120000"/>
              </a:lnSpc>
              <a:spcBef>
                <a:spcPts val="600"/>
              </a:spcBef>
              <a:spcAft>
                <a:spcPts val="600"/>
              </a:spcAft>
              <a:buClr>
                <a:srgbClr val="585858"/>
              </a:buClr>
              <a:buFont typeface="Arial" panose="020B0604020202020204" pitchFamily="34" charset="0"/>
              <a:buChar char="•"/>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Let’s think about 15</a:t>
            </a:r>
            <a:r>
              <a:rPr kumimoji="0" lang="en-GB" sz="1800" b="0" i="0" u="none" strike="noStrike" kern="1200" cap="none" spc="0" normalizeH="0" noProof="0" dirty="0">
                <a:ln>
                  <a:noFill/>
                </a:ln>
                <a:solidFill>
                  <a:srgbClr val="585858"/>
                </a:solidFill>
                <a:effectLst/>
                <a:uLnTx/>
                <a:uFillTx/>
                <a:latin typeface="Arial"/>
                <a:ea typeface="+mn-ea"/>
                <a:cs typeface="+mn-cs"/>
              </a:rPr>
              <a:t> </a:t>
            </a:r>
            <a:r>
              <a:rPr lang="en-GB" sz="1800" dirty="0">
                <a:solidFill>
                  <a:schemeClr val="bg2"/>
                </a:solidFill>
                <a:latin typeface="+mj-lt"/>
              </a:rPr>
              <a:t>−</a:t>
            </a:r>
            <a:r>
              <a:rPr kumimoji="0" lang="en-GB" sz="1800" b="0" i="0" u="none" strike="noStrike" kern="1200" cap="none" spc="0" normalizeH="0" noProof="0" dirty="0">
                <a:ln>
                  <a:noFill/>
                </a:ln>
                <a:solidFill>
                  <a:srgbClr val="585858"/>
                </a:solidFill>
                <a:effectLst/>
                <a:uLnTx/>
                <a:uFillTx/>
                <a:latin typeface="Arial"/>
                <a:ea typeface="+mn-ea"/>
                <a:cs typeface="+mn-cs"/>
              </a:rPr>
              <a:t> </a:t>
            </a:r>
            <a:r>
              <a:rPr kumimoji="0" lang="en-GB" sz="1800" b="0" i="0" u="none" strike="noStrike" kern="1200" cap="none" spc="0" normalizeH="0" baseline="0" noProof="0" dirty="0">
                <a:ln>
                  <a:noFill/>
                </a:ln>
                <a:solidFill>
                  <a:srgbClr val="585858"/>
                </a:solidFill>
                <a:effectLst/>
                <a:uLnTx/>
                <a:uFillTx/>
                <a:latin typeface="Arial"/>
                <a:ea typeface="+mn-ea"/>
                <a:cs typeface="+mn-cs"/>
              </a:rPr>
              <a:t>9. What is the minuend? (15) What is the subtrahend? (9)</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How can we partition the </a:t>
            </a:r>
            <a:r>
              <a:rPr kumimoji="0" lang="en-GB" sz="1800" u="none" strike="noStrike" kern="1200" cap="none" spc="0" normalizeH="0" baseline="0" noProof="0" dirty="0">
                <a:ln>
                  <a:noFill/>
                </a:ln>
                <a:solidFill>
                  <a:srgbClr val="585858"/>
                </a:solidFill>
                <a:effectLst/>
                <a:uLnTx/>
                <a:uFillTx/>
                <a:latin typeface="Arial"/>
                <a:ea typeface="+mn-ea"/>
                <a:cs typeface="+mn-cs"/>
              </a:rPr>
              <a:t>9</a:t>
            </a:r>
            <a:r>
              <a:rPr kumimoji="0" lang="en-GB" sz="1800" b="0" i="0" u="none" strike="noStrike" kern="1200" cap="none" spc="0" normalizeH="0" baseline="0" noProof="0" dirty="0">
                <a:ln>
                  <a:noFill/>
                </a:ln>
                <a:solidFill>
                  <a:srgbClr val="585858"/>
                </a:solidFill>
                <a:effectLst/>
                <a:uLnTx/>
                <a:uFillTx/>
                <a:latin typeface="Arial"/>
                <a:ea typeface="+mn-ea"/>
                <a:cs typeface="+mn-cs"/>
              </a:rPr>
              <a:t> (the subtrahend) to make the calculation easier?</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Why has 9 been partitioned into 5 and 4?</a:t>
            </a:r>
          </a:p>
          <a:p>
            <a:pPr lvl="0">
              <a:lnSpc>
                <a:spcPct val="120000"/>
              </a:lnSpc>
              <a:spcBef>
                <a:spcPts val="600"/>
              </a:spcBef>
              <a:spcAft>
                <a:spcPts val="600"/>
              </a:spcAft>
              <a:buClr>
                <a:srgbClr val="585858"/>
              </a:buClr>
              <a:buFont typeface="Arial" panose="020B0604020202020204" pitchFamily="34" charset="0"/>
              <a:buChar char="•"/>
              <a:defRPr/>
            </a:pPr>
            <a:r>
              <a:rPr lang="en-GB" sz="1800" noProof="0" dirty="0">
                <a:latin typeface="Arial"/>
              </a:rPr>
              <a:t>L</a:t>
            </a:r>
            <a:r>
              <a:rPr kumimoji="0" lang="en-GB" sz="1800" b="0" i="0" u="none" strike="noStrike" kern="1200" cap="none" spc="0" normalizeH="0" baseline="0" noProof="0" dirty="0">
                <a:ln>
                  <a:noFill/>
                </a:ln>
                <a:solidFill>
                  <a:srgbClr val="585858"/>
                </a:solidFill>
                <a:effectLst/>
                <a:uLnTx/>
                <a:uFillTx/>
                <a:latin typeface="Arial"/>
                <a:ea typeface="+mn-ea"/>
                <a:cs typeface="+mn-cs"/>
              </a:rPr>
              <a:t>et’s start with 15</a:t>
            </a:r>
            <a:r>
              <a:rPr kumimoji="0" lang="en-GB" sz="1800" b="0" i="0" u="none" strike="noStrike" kern="1200" cap="none" spc="0" normalizeH="0" noProof="0" dirty="0">
                <a:ln>
                  <a:noFill/>
                </a:ln>
                <a:solidFill>
                  <a:srgbClr val="585858"/>
                </a:solidFill>
                <a:effectLst/>
                <a:uLnTx/>
                <a:uFillTx/>
                <a:latin typeface="Arial"/>
                <a:ea typeface="+mn-ea"/>
                <a:cs typeface="+mn-cs"/>
              </a:rPr>
              <a:t> </a:t>
            </a:r>
            <a:r>
              <a:rPr lang="en-GB" sz="1800" dirty="0">
                <a:solidFill>
                  <a:schemeClr val="bg2"/>
                </a:solidFill>
              </a:rPr>
              <a:t>− </a:t>
            </a:r>
            <a:r>
              <a:rPr kumimoji="0" lang="en-GB" sz="1800" b="0" i="0" u="none" strike="noStrike" kern="1200" cap="none" spc="0" normalizeH="0" baseline="0" noProof="0" dirty="0">
                <a:ln>
                  <a:noFill/>
                </a:ln>
                <a:solidFill>
                  <a:srgbClr val="585858"/>
                </a:solidFill>
                <a:effectLst/>
                <a:uLnTx/>
                <a:uFillTx/>
                <a:latin typeface="Arial"/>
                <a:ea typeface="+mn-ea"/>
                <a:cs typeface="+mn-cs"/>
              </a:rPr>
              <a:t>5. How can we think about that </a:t>
            </a:r>
            <a:r>
              <a:rPr kumimoji="0" lang="en-GB" sz="1800" b="0" i="1" u="none" strike="noStrike" kern="1200" cap="none" spc="0" normalizeH="0" baseline="0" noProof="0" dirty="0">
                <a:ln>
                  <a:noFill/>
                </a:ln>
                <a:solidFill>
                  <a:srgbClr val="585858"/>
                </a:solidFill>
                <a:effectLst/>
                <a:uLnTx/>
                <a:uFillTx/>
                <a:latin typeface="Arial"/>
                <a:ea typeface="+mn-ea"/>
                <a:cs typeface="+mn-cs"/>
              </a:rPr>
              <a:t>without counting?</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Now what do we need to subtract? </a:t>
            </a:r>
          </a:p>
          <a:p>
            <a:pPr lvl="0">
              <a:lnSpc>
                <a:spcPct val="120000"/>
              </a:lnSpc>
              <a:spcBef>
                <a:spcPts val="600"/>
              </a:spcBef>
              <a:spcAft>
                <a:spcPts val="600"/>
              </a:spcAft>
              <a:buClr>
                <a:srgbClr val="585858"/>
              </a:buClr>
              <a:buFont typeface="Arial" panose="020B0604020202020204" pitchFamily="34" charset="0"/>
              <a:buChar char="•"/>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How can we think about 10</a:t>
            </a:r>
            <a:r>
              <a:rPr kumimoji="0" lang="en-GB" sz="1800" b="0" i="0" u="none" strike="noStrike" kern="1200" cap="none" spc="0" normalizeH="0" noProof="0" dirty="0">
                <a:ln>
                  <a:noFill/>
                </a:ln>
                <a:solidFill>
                  <a:srgbClr val="585858"/>
                </a:solidFill>
                <a:effectLst/>
                <a:uLnTx/>
                <a:uFillTx/>
                <a:latin typeface="Arial"/>
                <a:ea typeface="+mn-ea"/>
                <a:cs typeface="+mn-cs"/>
              </a:rPr>
              <a:t> </a:t>
            </a:r>
            <a:r>
              <a:rPr lang="en-GB" sz="1800" dirty="0">
                <a:solidFill>
                  <a:schemeClr val="bg2"/>
                </a:solidFill>
              </a:rPr>
              <a:t>− </a:t>
            </a:r>
            <a:r>
              <a:rPr kumimoji="0" lang="en-GB" sz="1800" b="0" i="0" u="none" strike="noStrike" kern="1200" cap="none" spc="0" normalizeH="0" baseline="0" noProof="0" dirty="0">
                <a:ln>
                  <a:noFill/>
                </a:ln>
                <a:solidFill>
                  <a:srgbClr val="585858"/>
                </a:solidFill>
                <a:effectLst/>
                <a:uLnTx/>
                <a:uFillTx/>
                <a:latin typeface="Arial"/>
                <a:ea typeface="+mn-ea"/>
                <a:cs typeface="+mn-cs"/>
              </a:rPr>
              <a:t>4 </a:t>
            </a:r>
            <a:r>
              <a:rPr kumimoji="0" lang="en-GB" sz="1800" b="0" i="1" u="none" strike="noStrike" kern="1200" cap="none" spc="0" normalizeH="0" baseline="0" noProof="0" dirty="0">
                <a:ln>
                  <a:noFill/>
                </a:ln>
                <a:solidFill>
                  <a:srgbClr val="585858"/>
                </a:solidFill>
                <a:effectLst/>
                <a:uLnTx/>
                <a:uFillTx/>
                <a:latin typeface="Arial"/>
                <a:ea typeface="+mn-ea"/>
                <a:cs typeface="+mn-cs"/>
              </a:rPr>
              <a:t>without counting?</a:t>
            </a:r>
          </a:p>
          <a:p>
            <a:pPr lvl="0">
              <a:lnSpc>
                <a:spcPct val="120000"/>
              </a:lnSpc>
              <a:spcBef>
                <a:spcPts val="600"/>
              </a:spcBef>
              <a:spcAft>
                <a:spcPts val="600"/>
              </a:spcAft>
              <a:buClr>
                <a:srgbClr val="585858"/>
              </a:buClr>
              <a:buFont typeface="Arial" panose="020B0604020202020204" pitchFamily="34" charset="0"/>
              <a:buChar char="•"/>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So, what is 15</a:t>
            </a:r>
            <a:r>
              <a:rPr kumimoji="0" lang="en-GB" sz="1800" b="0" i="0" u="none" strike="noStrike" kern="1200" cap="none" spc="0" normalizeH="0" noProof="0" dirty="0">
                <a:ln>
                  <a:noFill/>
                </a:ln>
                <a:solidFill>
                  <a:srgbClr val="585858"/>
                </a:solidFill>
                <a:effectLst/>
                <a:uLnTx/>
                <a:uFillTx/>
                <a:latin typeface="Arial"/>
                <a:ea typeface="+mn-ea"/>
                <a:cs typeface="+mn-cs"/>
              </a:rPr>
              <a:t> </a:t>
            </a:r>
            <a:r>
              <a:rPr lang="en-GB" sz="1800" dirty="0">
                <a:solidFill>
                  <a:schemeClr val="bg2"/>
                </a:solidFill>
              </a:rPr>
              <a:t>− </a:t>
            </a:r>
            <a:r>
              <a:rPr kumimoji="0" lang="en-GB" sz="1800" b="0" i="0" u="none" strike="noStrike" kern="1200" cap="none" spc="0" normalizeH="0" baseline="0" noProof="0" dirty="0">
                <a:ln>
                  <a:noFill/>
                </a:ln>
                <a:solidFill>
                  <a:srgbClr val="585858"/>
                </a:solidFill>
                <a:effectLst/>
                <a:uLnTx/>
                <a:uFillTx/>
                <a:latin typeface="Arial"/>
                <a:ea typeface="+mn-ea"/>
                <a:cs typeface="+mn-cs"/>
              </a:rPr>
              <a:t>9?</a:t>
            </a: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132" name="TextBox 131">
            <a:extLst>
              <a:ext uri="{FF2B5EF4-FFF2-40B4-BE49-F238E27FC236}">
                <a16:creationId xmlns:a16="http://schemas.microsoft.com/office/drawing/2014/main" id="{4AF54FAF-558C-4AE8-AFFA-509ADCCCF5EA}"/>
              </a:ext>
            </a:extLst>
          </p:cNvPr>
          <p:cNvSpPr txBox="1"/>
          <p:nvPr/>
        </p:nvSpPr>
        <p:spPr>
          <a:xfrm>
            <a:off x="2683461" y="5285224"/>
            <a:ext cx="734210"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
        <p:nvSpPr>
          <p:cNvPr id="11" name="TextBox 19">
            <a:extLst>
              <a:ext uri="{FF2B5EF4-FFF2-40B4-BE49-F238E27FC236}">
                <a16:creationId xmlns:a16="http://schemas.microsoft.com/office/drawing/2014/main" id="{F4C015CE-6AE1-41B2-9B1D-D75EF379919F}"/>
              </a:ext>
            </a:extLst>
          </p:cNvPr>
          <p:cNvSpPr txBox="1"/>
          <p:nvPr/>
        </p:nvSpPr>
        <p:spPr>
          <a:xfrm>
            <a:off x="3510959" y="5999138"/>
            <a:ext cx="6219144" cy="70173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18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We can partition the subtrahend to help us subtract.</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18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W</a:t>
            </a:r>
            <a:r>
              <a:rPr kumimoji="0" lang="en-GB" sz="18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e can use a </a:t>
            </a:r>
            <a:r>
              <a:rPr kumimoji="0" lang="en-GB" sz="180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subtracting through 10 </a:t>
            </a:r>
            <a:r>
              <a:rPr kumimoji="0" lang="en-GB" sz="18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strategy.</a:t>
            </a:r>
          </a:p>
        </p:txBody>
      </p:sp>
    </p:spTree>
    <p:custDataLst>
      <p:tags r:id="rId1"/>
    </p:custDataLst>
    <p:extLst>
      <p:ext uri="{BB962C8B-B14F-4D97-AF65-F5344CB8AC3E}">
        <p14:creationId xmlns:p14="http://schemas.microsoft.com/office/powerpoint/2010/main" val="321189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0"/>
      <p:bldP spid="253" grpId="0"/>
      <p:bldP spid="256" grpId="0"/>
      <p:bldP spid="10" grpId="0" uiExpand="1" build="p"/>
      <p:bldP spid="1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B9BF1FE2-FBF7-4AFB-B5F8-94F515A09E07}"/>
              </a:ext>
            </a:extLst>
          </p:cNvPr>
          <p:cNvGrpSpPr/>
          <p:nvPr/>
        </p:nvGrpSpPr>
        <p:grpSpPr>
          <a:xfrm>
            <a:off x="3216911" y="3384414"/>
            <a:ext cx="548640" cy="461665"/>
            <a:chOff x="1692911" y="4845855"/>
            <a:chExt cx="548640" cy="461665"/>
          </a:xfrm>
        </p:grpSpPr>
        <p:pic>
          <p:nvPicPr>
            <p:cNvPr id="24" name="Picture 23" descr="A close up of a logo&#10;&#10;Description generated with high confidence">
              <a:extLst>
                <a:ext uri="{FF2B5EF4-FFF2-40B4-BE49-F238E27FC236}">
                  <a16:creationId xmlns:a16="http://schemas.microsoft.com/office/drawing/2014/main" id="{37BC9FF8-9665-49AE-ADBE-730D94AA6CC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692911" y="4845855"/>
              <a:ext cx="548640" cy="461665"/>
            </a:xfrm>
            <a:prstGeom prst="rect">
              <a:avLst/>
            </a:prstGeom>
          </p:spPr>
        </p:pic>
        <p:sp>
          <p:nvSpPr>
            <p:cNvPr id="25" name="Rectangle 24">
              <a:extLst>
                <a:ext uri="{FF2B5EF4-FFF2-40B4-BE49-F238E27FC236}">
                  <a16:creationId xmlns:a16="http://schemas.microsoft.com/office/drawing/2014/main" id="{D99852AE-EE89-45C3-A2D7-D3B8B99971B0}"/>
                </a:ext>
              </a:extLst>
            </p:cNvPr>
            <p:cNvSpPr/>
            <p:nvPr/>
          </p:nvSpPr>
          <p:spPr bwMode="auto">
            <a:xfrm>
              <a:off x="1861638" y="4950883"/>
              <a:ext cx="246562" cy="304800"/>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Myriad Pro Semibold"/>
                <a:ea typeface="+mn-ea"/>
                <a:cs typeface="+mn-cs"/>
              </a:endParaRPr>
            </a:p>
          </p:txBody>
        </p:sp>
      </p:grpSp>
      <p:cxnSp>
        <p:nvCxnSpPr>
          <p:cNvPr id="20" name="Straight Connector 19">
            <a:extLst>
              <a:ext uri="{FF2B5EF4-FFF2-40B4-BE49-F238E27FC236}">
                <a16:creationId xmlns:a16="http://schemas.microsoft.com/office/drawing/2014/main" id="{F92CDF2B-C848-4E62-994B-9F51825955B6}"/>
              </a:ext>
            </a:extLst>
          </p:cNvPr>
          <p:cNvCxnSpPr>
            <a:cxnSpLocks/>
            <a:endCxn id="11" idx="3"/>
          </p:cNvCxnSpPr>
          <p:nvPr/>
        </p:nvCxnSpPr>
        <p:spPr bwMode="auto">
          <a:xfrm>
            <a:off x="4165600" y="2746745"/>
            <a:ext cx="2535938" cy="0"/>
          </a:xfrm>
          <a:prstGeom prst="line">
            <a:avLst/>
          </a:prstGeom>
          <a:noFill/>
          <a:ln w="28575">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 name="Straight Connector 16">
            <a:extLst>
              <a:ext uri="{FF2B5EF4-FFF2-40B4-BE49-F238E27FC236}">
                <a16:creationId xmlns:a16="http://schemas.microsoft.com/office/drawing/2014/main" id="{273CFF14-F810-410D-AEB1-D31442C6C435}"/>
              </a:ext>
            </a:extLst>
          </p:cNvPr>
          <p:cNvCxnSpPr>
            <a:cxnSpLocks/>
          </p:cNvCxnSpPr>
          <p:nvPr/>
        </p:nvCxnSpPr>
        <p:spPr bwMode="auto">
          <a:xfrm>
            <a:off x="6620258" y="2746745"/>
            <a:ext cx="2336574" cy="0"/>
          </a:xfrm>
          <a:prstGeom prst="line">
            <a:avLst/>
          </a:prstGeom>
          <a:noFill/>
          <a:ln w="28575">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 name="Title 2">
            <a:extLst>
              <a:ext uri="{FF2B5EF4-FFF2-40B4-BE49-F238E27FC236}">
                <a16:creationId xmlns:a16="http://schemas.microsoft.com/office/drawing/2014/main" id="{5C4E7FAE-9095-4045-9BBA-25723A9F9895}"/>
              </a:ext>
            </a:extLst>
          </p:cNvPr>
          <p:cNvSpPr>
            <a:spLocks noGrp="1"/>
          </p:cNvSpPr>
          <p:nvPr>
            <p:ph type="title"/>
          </p:nvPr>
        </p:nvSpPr>
        <p:spPr/>
        <p:txBody>
          <a:bodyPr/>
          <a:lstStyle/>
          <a:p>
            <a:r>
              <a:rPr lang="en-GB" dirty="0"/>
              <a:t>2AS-1 Add and subtract across 10</a:t>
            </a:r>
          </a:p>
        </p:txBody>
      </p:sp>
      <p:pic>
        <p:nvPicPr>
          <p:cNvPr id="9" name="Picture 8" descr="A picture containing clipart&#10;&#10;Description generated with high confidence">
            <a:extLst>
              <a:ext uri="{FF2B5EF4-FFF2-40B4-BE49-F238E27FC236}">
                <a16:creationId xmlns:a16="http://schemas.microsoft.com/office/drawing/2014/main" id="{40EC37B0-E2A8-41FA-BE83-0A169D1EF4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440" y="2509001"/>
            <a:ext cx="2749302" cy="475488"/>
          </a:xfrm>
          <a:prstGeom prst="rect">
            <a:avLst/>
          </a:prstGeom>
        </p:spPr>
      </p:pic>
      <p:pic>
        <p:nvPicPr>
          <p:cNvPr id="11" name="Picture 10" descr="A picture containing clipart&#10;&#10;Description generated with high confidence">
            <a:extLst>
              <a:ext uri="{FF2B5EF4-FFF2-40B4-BE49-F238E27FC236}">
                <a16:creationId xmlns:a16="http://schemas.microsoft.com/office/drawing/2014/main" id="{E739EB76-78A0-4BB9-BBD8-C9FF9EE2CD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542" y="2509001"/>
            <a:ext cx="1840996" cy="475488"/>
          </a:xfrm>
          <a:prstGeom prst="rect">
            <a:avLst/>
          </a:prstGeom>
        </p:spPr>
      </p:pic>
      <p:pic>
        <p:nvPicPr>
          <p:cNvPr id="15" name="Picture 14" descr="A picture containing mirror, object, hand glass&#10;&#10;Description generated with very high confidence">
            <a:extLst>
              <a:ext uri="{FF2B5EF4-FFF2-40B4-BE49-F238E27FC236}">
                <a16:creationId xmlns:a16="http://schemas.microsoft.com/office/drawing/2014/main" id="{6BD34E3E-D08D-4D4C-83EE-C582F635BC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9340" y="2509001"/>
            <a:ext cx="2292100" cy="475488"/>
          </a:xfrm>
          <a:prstGeom prst="rect">
            <a:avLst/>
          </a:prstGeom>
        </p:spPr>
      </p:pic>
      <p:sp>
        <p:nvSpPr>
          <p:cNvPr id="42" name="Right Brace 41">
            <a:extLst>
              <a:ext uri="{FF2B5EF4-FFF2-40B4-BE49-F238E27FC236}">
                <a16:creationId xmlns:a16="http://schemas.microsoft.com/office/drawing/2014/main" id="{62586154-3296-41F4-9BB4-CBF6556D9E91}"/>
              </a:ext>
            </a:extLst>
          </p:cNvPr>
          <p:cNvSpPr/>
          <p:nvPr/>
        </p:nvSpPr>
        <p:spPr bwMode="auto">
          <a:xfrm rot="5400000">
            <a:off x="5406124" y="-157109"/>
            <a:ext cx="292632" cy="6858000"/>
          </a:xfrm>
          <a:prstGeom prst="rightBrace">
            <a:avLst/>
          </a:prstGeom>
          <a:noFill/>
          <a:ln w="19050">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Myriad Pro Semibold"/>
              <a:ea typeface="+mn-ea"/>
              <a:cs typeface="+mn-cs"/>
            </a:endParaRPr>
          </a:p>
        </p:txBody>
      </p:sp>
      <p:sp>
        <p:nvSpPr>
          <p:cNvPr id="45" name="TextBox 44">
            <a:extLst>
              <a:ext uri="{FF2B5EF4-FFF2-40B4-BE49-F238E27FC236}">
                <a16:creationId xmlns:a16="http://schemas.microsoft.com/office/drawing/2014/main" id="{9C712980-0D4E-4CAB-B8FD-0C0D87A81557}"/>
              </a:ext>
            </a:extLst>
          </p:cNvPr>
          <p:cNvSpPr txBox="1"/>
          <p:nvPr/>
        </p:nvSpPr>
        <p:spPr bwMode="auto">
          <a:xfrm>
            <a:off x="5296296" y="3401315"/>
            <a:ext cx="660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yriad Pro Semibold" charset="0"/>
                <a:cs typeface="Myriad Pro Semibold" charset="0"/>
              </a:rPr>
              <a:t>15</a:t>
            </a:r>
          </a:p>
        </p:txBody>
      </p:sp>
      <p:sp>
        <p:nvSpPr>
          <p:cNvPr id="47" name="Right Brace 46">
            <a:extLst>
              <a:ext uri="{FF2B5EF4-FFF2-40B4-BE49-F238E27FC236}">
                <a16:creationId xmlns:a16="http://schemas.microsoft.com/office/drawing/2014/main" id="{DAE14543-C8E9-40E1-A098-1BD79465A24C}"/>
              </a:ext>
            </a:extLst>
          </p:cNvPr>
          <p:cNvSpPr/>
          <p:nvPr/>
        </p:nvSpPr>
        <p:spPr bwMode="auto">
          <a:xfrm rot="16200000">
            <a:off x="9219187" y="1134476"/>
            <a:ext cx="292634" cy="2174239"/>
          </a:xfrm>
          <a:prstGeom prst="rightBrace">
            <a:avLst/>
          </a:prstGeom>
          <a:noFill/>
          <a:ln w="19050">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Myriad Pro Semibold"/>
              <a:ea typeface="+mn-ea"/>
              <a:cs typeface="+mn-cs"/>
            </a:endParaRPr>
          </a:p>
        </p:txBody>
      </p:sp>
      <p:sp>
        <p:nvSpPr>
          <p:cNvPr id="48" name="TextBox 47">
            <a:extLst>
              <a:ext uri="{FF2B5EF4-FFF2-40B4-BE49-F238E27FC236}">
                <a16:creationId xmlns:a16="http://schemas.microsoft.com/office/drawing/2014/main" id="{4B867522-155C-4788-8245-7CF213F27823}"/>
              </a:ext>
            </a:extLst>
          </p:cNvPr>
          <p:cNvSpPr txBox="1"/>
          <p:nvPr/>
        </p:nvSpPr>
        <p:spPr bwMode="auto">
          <a:xfrm>
            <a:off x="9047464" y="1592374"/>
            <a:ext cx="6604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a:t>
            </a:r>
            <a:r>
              <a:rPr kumimoji="0" lang="en-GB" sz="2800" b="0" i="0" u="none" strike="noStrike" kern="1200" cap="none" spc="0" normalizeH="0" baseline="0" noProof="0" dirty="0">
                <a:ln>
                  <a:noFill/>
                </a:ln>
                <a:solidFill>
                  <a:srgbClr val="000000"/>
                </a:solidFill>
                <a:effectLst/>
                <a:uLnTx/>
                <a:uFillTx/>
                <a:latin typeface="Myriad Pro Semibold"/>
                <a:ea typeface="+mn-ea"/>
                <a:cs typeface="+mn-cs"/>
              </a:rPr>
              <a:t> </a:t>
            </a: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5</a:t>
            </a:r>
            <a:endParaRPr kumimoji="0" lang="en-GB" sz="2400" b="0" i="0" u="none" strike="noStrike" kern="1200" cap="none" spc="0" normalizeH="0" baseline="0" noProof="0" dirty="0">
              <a:ln>
                <a:noFill/>
              </a:ln>
              <a:solidFill>
                <a:srgbClr val="000000"/>
              </a:solidFill>
              <a:effectLst/>
              <a:uLnTx/>
              <a:uFillTx/>
              <a:latin typeface="Myriad Pro Semibold"/>
              <a:ea typeface="Myriad Pro Semibold" charset="0"/>
              <a:cs typeface="Myriad Pro Semibold" charset="0"/>
            </a:endParaRPr>
          </a:p>
        </p:txBody>
      </p:sp>
      <p:sp>
        <p:nvSpPr>
          <p:cNvPr id="49" name="Right Brace 48">
            <a:extLst>
              <a:ext uri="{FF2B5EF4-FFF2-40B4-BE49-F238E27FC236}">
                <a16:creationId xmlns:a16="http://schemas.microsoft.com/office/drawing/2014/main" id="{F63C2044-F2C7-479F-8509-E3064DB6A540}"/>
              </a:ext>
            </a:extLst>
          </p:cNvPr>
          <p:cNvSpPr/>
          <p:nvPr/>
        </p:nvSpPr>
        <p:spPr bwMode="auto">
          <a:xfrm rot="5400000">
            <a:off x="3347402" y="1898075"/>
            <a:ext cx="289175" cy="2737103"/>
          </a:xfrm>
          <a:prstGeom prst="rightBrace">
            <a:avLst/>
          </a:prstGeom>
          <a:noFill/>
          <a:ln w="19050">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Myriad Pro Semibold"/>
              <a:ea typeface="+mn-ea"/>
              <a:cs typeface="+mn-cs"/>
            </a:endParaRPr>
          </a:p>
        </p:txBody>
      </p:sp>
      <p:sp>
        <p:nvSpPr>
          <p:cNvPr id="50" name="TextBox 49">
            <a:extLst>
              <a:ext uri="{FF2B5EF4-FFF2-40B4-BE49-F238E27FC236}">
                <a16:creationId xmlns:a16="http://schemas.microsoft.com/office/drawing/2014/main" id="{F393494A-EFAE-41B8-BE81-11A5F696A866}"/>
              </a:ext>
            </a:extLst>
          </p:cNvPr>
          <p:cNvSpPr txBox="1"/>
          <p:nvPr/>
        </p:nvSpPr>
        <p:spPr bwMode="auto">
          <a:xfrm>
            <a:off x="3321086" y="3401034"/>
            <a:ext cx="37991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yriad Pro Semibold" charset="0"/>
                <a:cs typeface="Myriad Pro Semibold" charset="0"/>
              </a:rPr>
              <a:t>6</a:t>
            </a:r>
          </a:p>
        </p:txBody>
      </p:sp>
      <p:sp>
        <p:nvSpPr>
          <p:cNvPr id="55" name="Right Brace 54">
            <a:extLst>
              <a:ext uri="{FF2B5EF4-FFF2-40B4-BE49-F238E27FC236}">
                <a16:creationId xmlns:a16="http://schemas.microsoft.com/office/drawing/2014/main" id="{BAD1B361-5E23-4EA0-80B3-72D508030E3F}"/>
              </a:ext>
            </a:extLst>
          </p:cNvPr>
          <p:cNvSpPr/>
          <p:nvPr/>
        </p:nvSpPr>
        <p:spPr bwMode="auto">
          <a:xfrm rot="16200000">
            <a:off x="7197345" y="1337677"/>
            <a:ext cx="292632" cy="1767844"/>
          </a:xfrm>
          <a:prstGeom prst="rightBrace">
            <a:avLst/>
          </a:prstGeom>
          <a:noFill/>
          <a:ln w="19050">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Myriad Pro Semibold"/>
              <a:ea typeface="+mn-ea"/>
              <a:cs typeface="+mn-cs"/>
            </a:endParaRPr>
          </a:p>
        </p:txBody>
      </p:sp>
      <p:sp>
        <p:nvSpPr>
          <p:cNvPr id="56" name="TextBox 55">
            <a:extLst>
              <a:ext uri="{FF2B5EF4-FFF2-40B4-BE49-F238E27FC236}">
                <a16:creationId xmlns:a16="http://schemas.microsoft.com/office/drawing/2014/main" id="{6BFAE195-37F7-4911-A45E-ABB4E92AA8F5}"/>
              </a:ext>
            </a:extLst>
          </p:cNvPr>
          <p:cNvSpPr txBox="1"/>
          <p:nvPr/>
        </p:nvSpPr>
        <p:spPr bwMode="auto">
          <a:xfrm>
            <a:off x="7025624" y="1592377"/>
            <a:ext cx="6604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a:t>
            </a:r>
            <a:r>
              <a:rPr kumimoji="0" lang="en-GB" sz="2800" b="0" i="0" u="none" strike="noStrike" kern="1200" cap="none" spc="0" normalizeH="0" baseline="0" noProof="0" dirty="0">
                <a:ln>
                  <a:noFill/>
                </a:ln>
                <a:solidFill>
                  <a:srgbClr val="000000"/>
                </a:solidFill>
                <a:effectLst/>
                <a:uLnTx/>
                <a:uFillTx/>
                <a:latin typeface="Myriad Pro Semibold"/>
                <a:ea typeface="+mn-ea"/>
                <a:cs typeface="+mn-cs"/>
              </a:rPr>
              <a:t> </a:t>
            </a: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4</a:t>
            </a:r>
            <a:endParaRPr kumimoji="0" lang="en-GB" sz="2400" b="0" i="0" u="none" strike="noStrike" kern="1200" cap="none" spc="0" normalizeH="0" baseline="0" noProof="0" dirty="0">
              <a:ln>
                <a:noFill/>
              </a:ln>
              <a:solidFill>
                <a:srgbClr val="000000"/>
              </a:solidFill>
              <a:effectLst/>
              <a:uLnTx/>
              <a:uFillTx/>
              <a:latin typeface="Myriad Pro Semibold"/>
              <a:ea typeface="Myriad Pro Semibold" charset="0"/>
              <a:cs typeface="Myriad Pro Semibold" charset="0"/>
            </a:endParaRPr>
          </a:p>
        </p:txBody>
      </p:sp>
      <p:sp>
        <p:nvSpPr>
          <p:cNvPr id="66" name="Right Brace 65">
            <a:extLst>
              <a:ext uri="{FF2B5EF4-FFF2-40B4-BE49-F238E27FC236}">
                <a16:creationId xmlns:a16="http://schemas.microsoft.com/office/drawing/2014/main" id="{941DB04C-02F3-4928-82A7-EEE101579E55}"/>
              </a:ext>
            </a:extLst>
          </p:cNvPr>
          <p:cNvSpPr/>
          <p:nvPr/>
        </p:nvSpPr>
        <p:spPr bwMode="auto">
          <a:xfrm rot="16200000">
            <a:off x="8309865" y="-484260"/>
            <a:ext cx="292632" cy="3992884"/>
          </a:xfrm>
          <a:prstGeom prst="rightBrace">
            <a:avLst/>
          </a:prstGeom>
          <a:noFill/>
          <a:ln w="19050">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Myriad Pro Semibold"/>
              <a:ea typeface="+mn-ea"/>
              <a:cs typeface="+mn-cs"/>
            </a:endParaRPr>
          </a:p>
        </p:txBody>
      </p:sp>
      <p:sp>
        <p:nvSpPr>
          <p:cNvPr id="80" name="TextBox 79">
            <a:extLst>
              <a:ext uri="{FF2B5EF4-FFF2-40B4-BE49-F238E27FC236}">
                <a16:creationId xmlns:a16="http://schemas.microsoft.com/office/drawing/2014/main" id="{A440CA37-A574-46D6-9EBF-A91AE5350425}"/>
              </a:ext>
            </a:extLst>
          </p:cNvPr>
          <p:cNvSpPr txBox="1"/>
          <p:nvPr/>
        </p:nvSpPr>
        <p:spPr bwMode="auto">
          <a:xfrm>
            <a:off x="7997443" y="972911"/>
            <a:ext cx="91747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− 9</a:t>
            </a:r>
            <a:endParaRPr kumimoji="0" lang="en-GB" sz="2400" b="0" i="0" u="none" strike="noStrike" kern="1200" cap="none" spc="0" normalizeH="0" baseline="0" noProof="0" dirty="0">
              <a:ln>
                <a:noFill/>
              </a:ln>
              <a:solidFill>
                <a:srgbClr val="000000"/>
              </a:solidFill>
              <a:effectLst/>
              <a:uLnTx/>
              <a:uFillTx/>
              <a:latin typeface="Myriad Pro Semibold"/>
              <a:ea typeface="Myriad Pro Semibold" charset="0"/>
              <a:cs typeface="Myriad Pro Semibold" charset="0"/>
            </a:endParaRPr>
          </a:p>
        </p:txBody>
      </p:sp>
      <p:sp>
        <p:nvSpPr>
          <p:cNvPr id="81" name="Right Brace 80">
            <a:extLst>
              <a:ext uri="{FF2B5EF4-FFF2-40B4-BE49-F238E27FC236}">
                <a16:creationId xmlns:a16="http://schemas.microsoft.com/office/drawing/2014/main" id="{A67DF254-0BFF-4186-9FFD-8E0EF07BB277}"/>
              </a:ext>
            </a:extLst>
          </p:cNvPr>
          <p:cNvSpPr/>
          <p:nvPr/>
        </p:nvSpPr>
        <p:spPr bwMode="auto">
          <a:xfrm rot="5400000">
            <a:off x="4267902" y="977579"/>
            <a:ext cx="289173" cy="4578100"/>
          </a:xfrm>
          <a:prstGeom prst="rightBrace">
            <a:avLst/>
          </a:prstGeom>
          <a:noFill/>
          <a:ln w="19050">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Myriad Pro Semibold"/>
              <a:ea typeface="+mn-ea"/>
              <a:cs typeface="+mn-cs"/>
            </a:endParaRPr>
          </a:p>
        </p:txBody>
      </p:sp>
      <p:sp>
        <p:nvSpPr>
          <p:cNvPr id="82" name="TextBox 81">
            <a:extLst>
              <a:ext uri="{FF2B5EF4-FFF2-40B4-BE49-F238E27FC236}">
                <a16:creationId xmlns:a16="http://schemas.microsoft.com/office/drawing/2014/main" id="{CE358A20-2A32-40D6-933D-4F9F766962A3}"/>
              </a:ext>
            </a:extLst>
          </p:cNvPr>
          <p:cNvSpPr txBox="1"/>
          <p:nvPr/>
        </p:nvSpPr>
        <p:spPr bwMode="auto">
          <a:xfrm>
            <a:off x="4101746" y="3401314"/>
            <a:ext cx="63375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yriad Pro Semibold" charset="0"/>
                <a:cs typeface="Myriad Pro Semibold" charset="0"/>
              </a:rPr>
              <a:t>10</a:t>
            </a:r>
          </a:p>
        </p:txBody>
      </p:sp>
      <p:sp>
        <p:nvSpPr>
          <p:cNvPr id="4" name="Content Placeholder 2">
            <a:extLst>
              <a:ext uri="{FF2B5EF4-FFF2-40B4-BE49-F238E27FC236}">
                <a16:creationId xmlns:a16="http://schemas.microsoft.com/office/drawing/2014/main" id="{81DA6C25-360C-49F8-A6B1-7E6BCBEBD150}"/>
              </a:ext>
            </a:extLst>
          </p:cNvPr>
          <p:cNvSpPr txBox="1">
            <a:spLocks/>
          </p:cNvSpPr>
          <p:nvPr/>
        </p:nvSpPr>
        <p:spPr>
          <a:xfrm>
            <a:off x="623889" y="3930594"/>
            <a:ext cx="7962899" cy="2241606"/>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Let’s look what 15 </a:t>
            </a:r>
            <a:r>
              <a:rPr lang="en-GB" sz="1800" dirty="0">
                <a:solidFill>
                  <a:schemeClr val="bg2"/>
                </a:solidFill>
                <a:latin typeface="+mj-lt"/>
              </a:rPr>
              <a:t>−</a:t>
            </a:r>
            <a:r>
              <a:rPr kumimoji="0" lang="en-GB" sz="1800" b="0" i="0" u="none" strike="noStrike" kern="1200" cap="none" spc="0" normalizeH="0" baseline="0" noProof="0" dirty="0">
                <a:ln>
                  <a:noFill/>
                </a:ln>
                <a:solidFill>
                  <a:srgbClr val="585858"/>
                </a:solidFill>
                <a:effectLst/>
                <a:uLnTx/>
                <a:uFillTx/>
                <a:latin typeface="Arial"/>
                <a:ea typeface="+mn-ea"/>
                <a:cs typeface="+mn-cs"/>
              </a:rPr>
              <a:t> 9 looks like with a bead string using this method. What do you notice about the 15 beads?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Why is subtracting 5 beads easy to start with?</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would we need to subtract after subtracting 5 beads?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How can we think about subtracting 4 from 10 </a:t>
            </a:r>
            <a:r>
              <a:rPr kumimoji="0" lang="en-GB" sz="1800" b="0" i="1" u="none" strike="noStrike" kern="1200" cap="none" spc="0" normalizeH="0" baseline="0" noProof="0" dirty="0">
                <a:ln>
                  <a:noFill/>
                </a:ln>
                <a:solidFill>
                  <a:srgbClr val="585858"/>
                </a:solidFill>
                <a:effectLst/>
                <a:uLnTx/>
                <a:uFillTx/>
                <a:latin typeface="Arial"/>
                <a:ea typeface="+mn-ea"/>
                <a:cs typeface="+mn-cs"/>
              </a:rPr>
              <a:t>without needing to count?</a:t>
            </a: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8785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2"/>
                                        </p:tgtEl>
                                      </p:cBhvr>
                                    </p:animEffect>
                                    <p:set>
                                      <p:cBhvr>
                                        <p:cTn id="7" dur="1" fill="hold">
                                          <p:stCondLst>
                                            <p:cond delay="499"/>
                                          </p:stCondLst>
                                        </p:cTn>
                                        <p:tgtEl>
                                          <p:spTgt spid="4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5"/>
                                        </p:tgtEl>
                                      </p:cBhvr>
                                    </p:animEffect>
                                    <p:set>
                                      <p:cBhvr>
                                        <p:cTn id="10" dur="1" fill="hold">
                                          <p:stCondLst>
                                            <p:cond delay="499"/>
                                          </p:stCondLst>
                                        </p:cTn>
                                        <p:tgtEl>
                                          <p:spTgt spid="45"/>
                                        </p:tgtEl>
                                        <p:attrNameLst>
                                          <p:attrName>style.visibility</p:attrName>
                                        </p:attrNameLst>
                                      </p:cBhvr>
                                      <p:to>
                                        <p:strVal val="hidden"/>
                                      </p:to>
                                    </p:set>
                                  </p:childTnLst>
                                </p:cTn>
                              </p:par>
                            </p:childTnLst>
                          </p:cTn>
                        </p:par>
                        <p:par>
                          <p:cTn id="11" fill="hold">
                            <p:stCondLst>
                              <p:cond delay="500"/>
                            </p:stCondLst>
                            <p:childTnLst>
                              <p:par>
                                <p:cTn id="12" presetID="63" presetClass="path" presetSubtype="0" accel="50000" decel="50000" fill="hold" nodeType="afterEffect">
                                  <p:stCondLst>
                                    <p:cond delay="250"/>
                                  </p:stCondLst>
                                  <p:childTnLst>
                                    <p:animMotion origin="layout" path="M 2.22222E-6 -1.85185E-6 L 0.12535 -1.85185E-6 " pathEditMode="relative" rAng="0" ptsTypes="AA">
                                      <p:cBhvr>
                                        <p:cTn id="13" dur="2000" fill="hold"/>
                                        <p:tgtEl>
                                          <p:spTgt spid="15"/>
                                        </p:tgtEl>
                                        <p:attrNameLst>
                                          <p:attrName>ppt_x</p:attrName>
                                          <p:attrName>ppt_y</p:attrName>
                                        </p:attrNameLst>
                                      </p:cBhvr>
                                      <p:rCtr x="6267" y="0"/>
                                    </p:animMotion>
                                  </p:childTnLst>
                                </p:cTn>
                              </p:par>
                              <p:par>
                                <p:cTn id="14" presetID="22" presetClass="entr" presetSubtype="8" fill="hold" nodeType="withEffect">
                                  <p:stCondLst>
                                    <p:cond delay="25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500"/>
                                        <p:tgtEl>
                                          <p:spTgt spid="4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500"/>
                                        <p:tgtEl>
                                          <p:spTgt spid="4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500"/>
                                        <p:tgtEl>
                                          <p:spTgt spid="8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500"/>
                                        <p:tgtEl>
                                          <p:spTgt spid="8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81"/>
                                        </p:tgtEl>
                                      </p:cBhvr>
                                    </p:animEffect>
                                    <p:set>
                                      <p:cBhvr>
                                        <p:cTn id="37" dur="1" fill="hold">
                                          <p:stCondLst>
                                            <p:cond delay="499"/>
                                          </p:stCondLst>
                                        </p:cTn>
                                        <p:tgtEl>
                                          <p:spTgt spid="81"/>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82"/>
                                        </p:tgtEl>
                                      </p:cBhvr>
                                    </p:animEffect>
                                    <p:set>
                                      <p:cBhvr>
                                        <p:cTn id="40" dur="1" fill="hold">
                                          <p:stCondLst>
                                            <p:cond delay="499"/>
                                          </p:stCondLst>
                                        </p:cTn>
                                        <p:tgtEl>
                                          <p:spTgt spid="82"/>
                                        </p:tgtEl>
                                        <p:attrNameLst>
                                          <p:attrName>style.visibility</p:attrName>
                                        </p:attrNameLst>
                                      </p:cBhvr>
                                      <p:to>
                                        <p:strVal val="hidden"/>
                                      </p:to>
                                    </p:set>
                                  </p:childTnLst>
                                </p:cTn>
                              </p:par>
                            </p:childTnLst>
                          </p:cTn>
                        </p:par>
                        <p:par>
                          <p:cTn id="41" fill="hold">
                            <p:stCondLst>
                              <p:cond delay="500"/>
                            </p:stCondLst>
                            <p:childTnLst>
                              <p:par>
                                <p:cTn id="42" presetID="63" presetClass="path" presetSubtype="0" accel="50000" decel="50000" fill="hold" nodeType="afterEffect">
                                  <p:stCondLst>
                                    <p:cond delay="250"/>
                                  </p:stCondLst>
                                  <p:childTnLst>
                                    <p:animMotion origin="layout" path="M -1.38889E-6 -1.85185E-6 L 0.12535 -1.85185E-6 " pathEditMode="relative" rAng="0" ptsTypes="AA">
                                      <p:cBhvr>
                                        <p:cTn id="43" dur="2000" fill="hold"/>
                                        <p:tgtEl>
                                          <p:spTgt spid="11"/>
                                        </p:tgtEl>
                                        <p:attrNameLst>
                                          <p:attrName>ppt_x</p:attrName>
                                          <p:attrName>ppt_y</p:attrName>
                                        </p:attrNameLst>
                                      </p:cBhvr>
                                      <p:rCtr x="6267" y="0"/>
                                    </p:animMotion>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500"/>
                                        <p:tgtEl>
                                          <p:spTgt spid="5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500"/>
                                        <p:tgtEl>
                                          <p:spTgt spid="5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6"/>
                                        </p:tgtEl>
                                        <p:attrNameLst>
                                          <p:attrName>style.visibility</p:attrName>
                                        </p:attrNameLst>
                                      </p:cBhvr>
                                      <p:to>
                                        <p:strVal val="visible"/>
                                      </p:to>
                                    </p:set>
                                    <p:animEffect transition="in" filter="fade">
                                      <p:cBhvr>
                                        <p:cTn id="56" dur="500"/>
                                        <p:tgtEl>
                                          <p:spTgt spid="6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0"/>
                                        </p:tgtEl>
                                        <p:attrNameLst>
                                          <p:attrName>style.visibility</p:attrName>
                                        </p:attrNameLst>
                                      </p:cBhvr>
                                      <p:to>
                                        <p:strVal val="visible"/>
                                      </p:to>
                                    </p:set>
                                    <p:animEffect transition="in" filter="fade">
                                      <p:cBhvr>
                                        <p:cTn id="59" dur="500"/>
                                        <p:tgtEl>
                                          <p:spTgt spid="8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500"/>
                                        <p:tgtEl>
                                          <p:spTgt spid="4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fade">
                                      <p:cBhvr>
                                        <p:cTn id="67" dur="500"/>
                                        <p:tgtEl>
                                          <p:spTgt spid="50"/>
                                        </p:tgtEl>
                                      </p:cBhvr>
                                    </p:animEffect>
                                  </p:childTnLst>
                                </p:cTn>
                              </p:par>
                            </p:childTnLst>
                          </p:cTn>
                        </p:par>
                        <p:par>
                          <p:cTn id="68" fill="hold">
                            <p:stCondLst>
                              <p:cond delay="500"/>
                            </p:stCondLst>
                            <p:childTnLst>
                              <p:par>
                                <p:cTn id="69" presetID="10" presetClass="entr" presetSubtype="0"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5" grpId="0"/>
      <p:bldP spid="47" grpId="0" animBg="1"/>
      <p:bldP spid="48" grpId="0"/>
      <p:bldP spid="49" grpId="0" animBg="1"/>
      <p:bldP spid="50" grpId="0"/>
      <p:bldP spid="55" grpId="0" animBg="1"/>
      <p:bldP spid="56" grpId="0"/>
      <p:bldP spid="66" grpId="0" animBg="1"/>
      <p:bldP spid="80" grpId="0"/>
      <p:bldP spid="81" grpId="0" animBg="1"/>
      <p:bldP spid="81" grpId="1" animBg="1"/>
      <p:bldP spid="82" grpId="0"/>
      <p:bldP spid="8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76E217-7B99-40B7-A806-6F44DD00B8A6}"/>
              </a:ext>
            </a:extLst>
          </p:cNvPr>
          <p:cNvSpPr>
            <a:spLocks noGrp="1"/>
          </p:cNvSpPr>
          <p:nvPr>
            <p:ph type="title"/>
          </p:nvPr>
        </p:nvSpPr>
        <p:spPr/>
        <p:txBody>
          <a:bodyPr/>
          <a:lstStyle/>
          <a:p>
            <a:r>
              <a:rPr lang="en-GB" dirty="0"/>
              <a:t>2AS-1 Add and subtract across 10</a:t>
            </a:r>
          </a:p>
        </p:txBody>
      </p:sp>
      <p:pic>
        <p:nvPicPr>
          <p:cNvPr id="4" name="Picture 3" descr="A picture containing object&#10;&#10;Description generated with very high confidence">
            <a:extLst>
              <a:ext uri="{FF2B5EF4-FFF2-40B4-BE49-F238E27FC236}">
                <a16:creationId xmlns:a16="http://schemas.microsoft.com/office/drawing/2014/main" id="{6B3B1291-046B-4B34-89A3-BF7FD41D06F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142277" y="2202433"/>
            <a:ext cx="7907446" cy="705731"/>
          </a:xfrm>
          <a:prstGeom prst="rect">
            <a:avLst/>
          </a:prstGeom>
        </p:spPr>
      </p:pic>
      <p:sp>
        <p:nvSpPr>
          <p:cNvPr id="5" name="Rectangle 4">
            <a:extLst>
              <a:ext uri="{FF2B5EF4-FFF2-40B4-BE49-F238E27FC236}">
                <a16:creationId xmlns:a16="http://schemas.microsoft.com/office/drawing/2014/main" id="{2E7115CB-4B01-429A-B488-806EAE2C638E}"/>
              </a:ext>
            </a:extLst>
          </p:cNvPr>
          <p:cNvSpPr/>
          <p:nvPr/>
        </p:nvSpPr>
        <p:spPr bwMode="auto">
          <a:xfrm>
            <a:off x="2322897" y="2462779"/>
            <a:ext cx="442762" cy="421220"/>
          </a:xfrm>
          <a:prstGeom prst="rect">
            <a:avLst/>
          </a:prstGeom>
          <a:noFill/>
          <a:ln w="57150">
            <a:solidFill>
              <a:schemeClr val="bg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cxnSp>
        <p:nvCxnSpPr>
          <p:cNvPr id="7" name="Straight Connector 6">
            <a:extLst>
              <a:ext uri="{FF2B5EF4-FFF2-40B4-BE49-F238E27FC236}">
                <a16:creationId xmlns:a16="http://schemas.microsoft.com/office/drawing/2014/main" id="{F889E263-01FE-4735-B5DE-956CFFA40CD7}"/>
              </a:ext>
            </a:extLst>
          </p:cNvPr>
          <p:cNvCxnSpPr>
            <a:cxnSpLocks/>
          </p:cNvCxnSpPr>
          <p:nvPr/>
        </p:nvCxnSpPr>
        <p:spPr bwMode="auto">
          <a:xfrm flipH="1">
            <a:off x="2545867" y="2238413"/>
            <a:ext cx="485" cy="213250"/>
          </a:xfrm>
          <a:prstGeom prst="line">
            <a:avLst/>
          </a:prstGeom>
          <a:noFill/>
          <a:ln w="22860">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28" name="Picture 27" descr="A picture containing object&#10;&#10;Description generated with very high confidence">
            <a:extLst>
              <a:ext uri="{FF2B5EF4-FFF2-40B4-BE49-F238E27FC236}">
                <a16:creationId xmlns:a16="http://schemas.microsoft.com/office/drawing/2014/main" id="{C446DB42-B8EF-4C1E-915D-872ED38542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689600" y="1496702"/>
            <a:ext cx="4106334" cy="705731"/>
          </a:xfrm>
          <a:prstGeom prst="rect">
            <a:avLst/>
          </a:prstGeom>
        </p:spPr>
      </p:pic>
      <p:pic>
        <p:nvPicPr>
          <p:cNvPr id="29" name="Picture 28" descr="A picture containing object&#10;&#10;Description generated with very high confidence">
            <a:extLst>
              <a:ext uri="{FF2B5EF4-FFF2-40B4-BE49-F238E27FC236}">
                <a16:creationId xmlns:a16="http://schemas.microsoft.com/office/drawing/2014/main" id="{41915BCA-BB69-4508-8341-C6D136D548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1105"/>
          <a:stretch/>
        </p:blipFill>
        <p:spPr>
          <a:xfrm>
            <a:off x="5689600" y="1005328"/>
            <a:ext cx="4106334" cy="476215"/>
          </a:xfrm>
          <a:prstGeom prst="rect">
            <a:avLst/>
          </a:prstGeom>
        </p:spPr>
      </p:pic>
      <p:pic>
        <p:nvPicPr>
          <p:cNvPr id="30" name="Picture 29" descr="A picture containing object&#10;&#10;Description generated with very high confidence">
            <a:extLst>
              <a:ext uri="{FF2B5EF4-FFF2-40B4-BE49-F238E27FC236}">
                <a16:creationId xmlns:a16="http://schemas.microsoft.com/office/drawing/2014/main" id="{885453C2-02F9-4107-8F2F-6F96CB40CAF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467276" y="1472537"/>
            <a:ext cx="3222324" cy="729894"/>
          </a:xfrm>
          <a:prstGeom prst="rect">
            <a:avLst/>
          </a:prstGeom>
        </p:spPr>
      </p:pic>
      <p:pic>
        <p:nvPicPr>
          <p:cNvPr id="31" name="Picture 30" descr="A picture containing object&#10;&#10;Description generated with very high confidence">
            <a:extLst>
              <a:ext uri="{FF2B5EF4-FFF2-40B4-BE49-F238E27FC236}">
                <a16:creationId xmlns:a16="http://schemas.microsoft.com/office/drawing/2014/main" id="{2B4BE1ED-841C-4D8B-B4EC-AB5FDC1CFC1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7835"/>
          <a:stretch/>
        </p:blipFill>
        <p:spPr>
          <a:xfrm>
            <a:off x="2467276" y="1011504"/>
            <a:ext cx="3222324" cy="487331"/>
          </a:xfrm>
          <a:prstGeom prst="rect">
            <a:avLst/>
          </a:prstGeom>
        </p:spPr>
      </p:pic>
      <p:sp>
        <p:nvSpPr>
          <p:cNvPr id="6" name="Content Placeholder 2">
            <a:extLst>
              <a:ext uri="{FF2B5EF4-FFF2-40B4-BE49-F238E27FC236}">
                <a16:creationId xmlns:a16="http://schemas.microsoft.com/office/drawing/2014/main" id="{EB91EC01-30C3-43AE-933A-F956E4181FAC}"/>
              </a:ext>
            </a:extLst>
          </p:cNvPr>
          <p:cNvSpPr txBox="1">
            <a:spLocks/>
          </p:cNvSpPr>
          <p:nvPr/>
        </p:nvSpPr>
        <p:spPr>
          <a:xfrm>
            <a:off x="594008" y="2973814"/>
            <a:ext cx="7562850" cy="3157538"/>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Let’s see what </a:t>
            </a:r>
            <a:r>
              <a:rPr kumimoji="0" lang="en-GB" sz="1800" i="0" u="none" strike="noStrike" kern="1200" cap="none" spc="0" normalizeH="0" baseline="0" noProof="0" dirty="0">
                <a:ln>
                  <a:noFill/>
                </a:ln>
                <a:solidFill>
                  <a:srgbClr val="585858"/>
                </a:solidFill>
                <a:effectLst/>
                <a:uLnTx/>
                <a:uFillTx/>
                <a:latin typeface="Arial"/>
                <a:ea typeface="+mn-ea"/>
                <a:cs typeface="+mn-cs"/>
              </a:rPr>
              <a:t>15 </a:t>
            </a:r>
            <a:r>
              <a:rPr lang="en-GB" sz="1800" dirty="0">
                <a:solidFill>
                  <a:schemeClr val="bg2"/>
                </a:solidFill>
                <a:latin typeface="+mj-lt"/>
              </a:rPr>
              <a:t>−</a:t>
            </a:r>
            <a:r>
              <a:rPr kumimoji="0" lang="en-GB" sz="1800" i="0" u="none" strike="noStrike" kern="1200" cap="none" spc="0" normalizeH="0" baseline="0" noProof="0" dirty="0">
                <a:ln>
                  <a:noFill/>
                </a:ln>
                <a:solidFill>
                  <a:srgbClr val="585858"/>
                </a:solidFill>
                <a:effectLst/>
                <a:uLnTx/>
                <a:uFillTx/>
                <a:latin typeface="Arial"/>
                <a:ea typeface="+mn-ea"/>
                <a:cs typeface="+mn-cs"/>
              </a:rPr>
              <a:t> 9 </a:t>
            </a:r>
            <a:r>
              <a:rPr kumimoji="0" lang="en-GB" sz="1800" b="0" i="0" u="none" strike="noStrike" kern="1200" cap="none" spc="0" normalizeH="0" baseline="0" noProof="0" dirty="0">
                <a:ln>
                  <a:noFill/>
                </a:ln>
                <a:solidFill>
                  <a:srgbClr val="585858"/>
                </a:solidFill>
                <a:effectLst/>
                <a:uLnTx/>
                <a:uFillTx/>
                <a:latin typeface="Arial"/>
                <a:ea typeface="+mn-ea"/>
                <a:cs typeface="+mn-cs"/>
              </a:rPr>
              <a:t>looks like on the number line. Where do we need to start from?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Which way will we make the jumps if we are subtracting?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number is it easy to jump to </a:t>
            </a:r>
            <a:r>
              <a:rPr kumimoji="0" lang="en-GB" sz="1800" b="0" i="1" u="none" strike="noStrike" kern="1200" cap="none" spc="0" normalizeH="0" baseline="0" noProof="0" dirty="0">
                <a:ln>
                  <a:noFill/>
                </a:ln>
                <a:solidFill>
                  <a:srgbClr val="585858"/>
                </a:solidFill>
                <a:effectLst/>
                <a:uLnTx/>
                <a:uFillTx/>
                <a:latin typeface="Arial"/>
                <a:ea typeface="+mn-ea"/>
                <a:cs typeface="+mn-cs"/>
              </a:rPr>
              <a:t>without needing to count</a:t>
            </a: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do you think is our next jump? How do you know?</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If we make a jump of 4 from 10, what will we land 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remind me how we chose what each jump should be?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32914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TextBox 245">
            <a:extLst>
              <a:ext uri="{FF2B5EF4-FFF2-40B4-BE49-F238E27FC236}">
                <a16:creationId xmlns:a16="http://schemas.microsoft.com/office/drawing/2014/main" id="{7B57B415-835F-4A63-ADE4-55EA1A85899B}"/>
              </a:ext>
            </a:extLst>
          </p:cNvPr>
          <p:cNvSpPr txBox="1"/>
          <p:nvPr/>
        </p:nvSpPr>
        <p:spPr>
          <a:xfrm>
            <a:off x="899985" y="5377258"/>
            <a:ext cx="252025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Arial"/>
                <a:ea typeface="+mn-ea"/>
                <a:cs typeface="+mn-cs"/>
              </a:rPr>
              <a:t>15 – 9 = 6</a:t>
            </a:r>
          </a:p>
        </p:txBody>
      </p:sp>
      <p:sp>
        <p:nvSpPr>
          <p:cNvPr id="3" name="Title 2">
            <a:extLst>
              <a:ext uri="{FF2B5EF4-FFF2-40B4-BE49-F238E27FC236}">
                <a16:creationId xmlns:a16="http://schemas.microsoft.com/office/drawing/2014/main" id="{408C13C0-A862-4D68-9947-E66272556BAB}"/>
              </a:ext>
            </a:extLst>
          </p:cNvPr>
          <p:cNvSpPr>
            <a:spLocks noGrp="1"/>
          </p:cNvSpPr>
          <p:nvPr>
            <p:ph type="title"/>
          </p:nvPr>
        </p:nvSpPr>
        <p:spPr/>
        <p:txBody>
          <a:bodyPr/>
          <a:lstStyle/>
          <a:p>
            <a:r>
              <a:rPr lang="en-GB" dirty="0"/>
              <a:t>2AS-1 Add and subtract across 10</a:t>
            </a:r>
          </a:p>
        </p:txBody>
      </p:sp>
      <p:grpSp>
        <p:nvGrpSpPr>
          <p:cNvPr id="64" name="Group 63">
            <a:extLst>
              <a:ext uri="{FF2B5EF4-FFF2-40B4-BE49-F238E27FC236}">
                <a16:creationId xmlns:a16="http://schemas.microsoft.com/office/drawing/2014/main" id="{AA0BE133-6A3E-4119-B568-8E0E1D29B7BE}"/>
              </a:ext>
            </a:extLst>
          </p:cNvPr>
          <p:cNvGrpSpPr/>
          <p:nvPr/>
        </p:nvGrpSpPr>
        <p:grpSpPr>
          <a:xfrm>
            <a:off x="623888" y="1743804"/>
            <a:ext cx="1278768" cy="3204311"/>
            <a:chOff x="5162433" y="1391913"/>
            <a:chExt cx="1513791" cy="3793228"/>
          </a:xfrm>
        </p:grpSpPr>
        <p:sp>
          <p:nvSpPr>
            <p:cNvPr id="65" name="Rectangle 64">
              <a:extLst>
                <a:ext uri="{FF2B5EF4-FFF2-40B4-BE49-F238E27FC236}">
                  <a16:creationId xmlns:a16="http://schemas.microsoft.com/office/drawing/2014/main" id="{5265F68B-3FA4-4D99-9E1F-4E31FFE095DD}"/>
                </a:ext>
              </a:extLst>
            </p:cNvPr>
            <p:cNvSpPr/>
            <p:nvPr/>
          </p:nvSpPr>
          <p:spPr>
            <a:xfrm>
              <a:off x="5162433" y="1391913"/>
              <a:ext cx="1513791" cy="379322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66" name="Straight Connector 65">
              <a:extLst>
                <a:ext uri="{FF2B5EF4-FFF2-40B4-BE49-F238E27FC236}">
                  <a16:creationId xmlns:a16="http://schemas.microsoft.com/office/drawing/2014/main" id="{44113E41-E11A-41C5-B632-A150FA3C3BEC}"/>
                </a:ext>
              </a:extLst>
            </p:cNvPr>
            <p:cNvCxnSpPr>
              <a:endCxn id="65" idx="2"/>
            </p:cNvCxnSpPr>
            <p:nvPr/>
          </p:nvCxnSpPr>
          <p:spPr>
            <a:xfrm>
              <a:off x="5910578" y="1391913"/>
              <a:ext cx="8751" cy="3793228"/>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67" name="Straight Connector 66">
              <a:extLst>
                <a:ext uri="{FF2B5EF4-FFF2-40B4-BE49-F238E27FC236}">
                  <a16:creationId xmlns:a16="http://schemas.microsoft.com/office/drawing/2014/main" id="{CC4CAA69-FFEE-406F-A0AE-61FA2AE7E0F5}"/>
                </a:ext>
              </a:extLst>
            </p:cNvPr>
            <p:cNvCxnSpPr/>
            <p:nvPr/>
          </p:nvCxnSpPr>
          <p:spPr>
            <a:xfrm>
              <a:off x="5162433" y="2150559"/>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68" name="Straight Connector 67">
              <a:extLst>
                <a:ext uri="{FF2B5EF4-FFF2-40B4-BE49-F238E27FC236}">
                  <a16:creationId xmlns:a16="http://schemas.microsoft.com/office/drawing/2014/main" id="{A5BA4B7D-5079-47B8-8820-3A6ADBD49B9A}"/>
                </a:ext>
              </a:extLst>
            </p:cNvPr>
            <p:cNvCxnSpPr/>
            <p:nvPr/>
          </p:nvCxnSpPr>
          <p:spPr>
            <a:xfrm>
              <a:off x="5162433" y="2909205"/>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69" name="Straight Connector 68">
              <a:extLst>
                <a:ext uri="{FF2B5EF4-FFF2-40B4-BE49-F238E27FC236}">
                  <a16:creationId xmlns:a16="http://schemas.microsoft.com/office/drawing/2014/main" id="{7D9B5C26-03D7-431B-B697-DDCD16862027}"/>
                </a:ext>
              </a:extLst>
            </p:cNvPr>
            <p:cNvCxnSpPr/>
            <p:nvPr/>
          </p:nvCxnSpPr>
          <p:spPr>
            <a:xfrm>
              <a:off x="5162433" y="3667851"/>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70" name="Straight Connector 69">
              <a:extLst>
                <a:ext uri="{FF2B5EF4-FFF2-40B4-BE49-F238E27FC236}">
                  <a16:creationId xmlns:a16="http://schemas.microsoft.com/office/drawing/2014/main" id="{497F67DA-5328-4A86-B49C-B3B9F383A39C}"/>
                </a:ext>
              </a:extLst>
            </p:cNvPr>
            <p:cNvCxnSpPr/>
            <p:nvPr/>
          </p:nvCxnSpPr>
          <p:spPr>
            <a:xfrm>
              <a:off x="5162433" y="4426497"/>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71" name="Group 70">
            <a:extLst>
              <a:ext uri="{FF2B5EF4-FFF2-40B4-BE49-F238E27FC236}">
                <a16:creationId xmlns:a16="http://schemas.microsoft.com/office/drawing/2014/main" id="{007F29E2-02DB-4980-B6C6-539810D630D7}"/>
              </a:ext>
            </a:extLst>
          </p:cNvPr>
          <p:cNvGrpSpPr/>
          <p:nvPr/>
        </p:nvGrpSpPr>
        <p:grpSpPr>
          <a:xfrm>
            <a:off x="2443503" y="1740076"/>
            <a:ext cx="1278768" cy="3204312"/>
            <a:chOff x="5162433" y="1391913"/>
            <a:chExt cx="1513791" cy="3793228"/>
          </a:xfrm>
        </p:grpSpPr>
        <p:sp>
          <p:nvSpPr>
            <p:cNvPr id="72" name="Rectangle 71">
              <a:extLst>
                <a:ext uri="{FF2B5EF4-FFF2-40B4-BE49-F238E27FC236}">
                  <a16:creationId xmlns:a16="http://schemas.microsoft.com/office/drawing/2014/main" id="{219543F9-51C8-4C93-9BFB-EE10A5B821AF}"/>
                </a:ext>
              </a:extLst>
            </p:cNvPr>
            <p:cNvSpPr/>
            <p:nvPr/>
          </p:nvSpPr>
          <p:spPr>
            <a:xfrm>
              <a:off x="5162433" y="1391913"/>
              <a:ext cx="1513791" cy="379322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73" name="Straight Connector 72">
              <a:extLst>
                <a:ext uri="{FF2B5EF4-FFF2-40B4-BE49-F238E27FC236}">
                  <a16:creationId xmlns:a16="http://schemas.microsoft.com/office/drawing/2014/main" id="{0A1E6ACE-AA12-4F0F-8013-E7155E669DDF}"/>
                </a:ext>
              </a:extLst>
            </p:cNvPr>
            <p:cNvCxnSpPr>
              <a:endCxn id="72" idx="2"/>
            </p:cNvCxnSpPr>
            <p:nvPr/>
          </p:nvCxnSpPr>
          <p:spPr>
            <a:xfrm>
              <a:off x="5910578" y="1391913"/>
              <a:ext cx="8751" cy="3793228"/>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74" name="Straight Connector 73">
              <a:extLst>
                <a:ext uri="{FF2B5EF4-FFF2-40B4-BE49-F238E27FC236}">
                  <a16:creationId xmlns:a16="http://schemas.microsoft.com/office/drawing/2014/main" id="{81CE1501-14C6-4A13-9ED5-48BB55C81BDC}"/>
                </a:ext>
              </a:extLst>
            </p:cNvPr>
            <p:cNvCxnSpPr/>
            <p:nvPr/>
          </p:nvCxnSpPr>
          <p:spPr>
            <a:xfrm>
              <a:off x="5162433" y="2150559"/>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75" name="Straight Connector 74">
              <a:extLst>
                <a:ext uri="{FF2B5EF4-FFF2-40B4-BE49-F238E27FC236}">
                  <a16:creationId xmlns:a16="http://schemas.microsoft.com/office/drawing/2014/main" id="{2008DCDF-F681-48DA-B94A-67780BDE04C9}"/>
                </a:ext>
              </a:extLst>
            </p:cNvPr>
            <p:cNvCxnSpPr/>
            <p:nvPr/>
          </p:nvCxnSpPr>
          <p:spPr>
            <a:xfrm>
              <a:off x="5162433" y="2909205"/>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76" name="Straight Connector 75">
              <a:extLst>
                <a:ext uri="{FF2B5EF4-FFF2-40B4-BE49-F238E27FC236}">
                  <a16:creationId xmlns:a16="http://schemas.microsoft.com/office/drawing/2014/main" id="{01493AB1-CAA0-46E1-8AAD-26913C41728A}"/>
                </a:ext>
              </a:extLst>
            </p:cNvPr>
            <p:cNvCxnSpPr/>
            <p:nvPr/>
          </p:nvCxnSpPr>
          <p:spPr>
            <a:xfrm>
              <a:off x="5162433" y="3667851"/>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77" name="Straight Connector 76">
              <a:extLst>
                <a:ext uri="{FF2B5EF4-FFF2-40B4-BE49-F238E27FC236}">
                  <a16:creationId xmlns:a16="http://schemas.microsoft.com/office/drawing/2014/main" id="{4BAF96E3-CECA-4860-B2FE-93B93F9F6AF9}"/>
                </a:ext>
              </a:extLst>
            </p:cNvPr>
            <p:cNvCxnSpPr/>
            <p:nvPr/>
          </p:nvCxnSpPr>
          <p:spPr>
            <a:xfrm>
              <a:off x="5162433" y="4426497"/>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78" name="Group 77">
            <a:extLst>
              <a:ext uri="{FF2B5EF4-FFF2-40B4-BE49-F238E27FC236}">
                <a16:creationId xmlns:a16="http://schemas.microsoft.com/office/drawing/2014/main" id="{9A876C6C-F2B6-4832-8CC6-05BE964F61F7}"/>
              </a:ext>
            </a:extLst>
          </p:cNvPr>
          <p:cNvGrpSpPr/>
          <p:nvPr/>
        </p:nvGrpSpPr>
        <p:grpSpPr>
          <a:xfrm>
            <a:off x="2502793" y="4359183"/>
            <a:ext cx="517127" cy="517127"/>
            <a:chOff x="6571429" y="2345064"/>
            <a:chExt cx="625642" cy="625642"/>
          </a:xfrm>
          <a:solidFill>
            <a:srgbClr val="99CCFF"/>
          </a:solidFill>
        </p:grpSpPr>
        <p:sp>
          <p:nvSpPr>
            <p:cNvPr id="79" name="Oval 78">
              <a:extLst>
                <a:ext uri="{FF2B5EF4-FFF2-40B4-BE49-F238E27FC236}">
                  <a16:creationId xmlns:a16="http://schemas.microsoft.com/office/drawing/2014/main" id="{B35327BB-7D46-4087-8699-600E0AF8C7AF}"/>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0" name="TextBox 79">
              <a:extLst>
                <a:ext uri="{FF2B5EF4-FFF2-40B4-BE49-F238E27FC236}">
                  <a16:creationId xmlns:a16="http://schemas.microsoft.com/office/drawing/2014/main" id="{03045673-0589-4E30-8033-4B79B226A37D}"/>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81" name="Group 80">
            <a:extLst>
              <a:ext uri="{FF2B5EF4-FFF2-40B4-BE49-F238E27FC236}">
                <a16:creationId xmlns:a16="http://schemas.microsoft.com/office/drawing/2014/main" id="{BD08E143-ADF0-4DB5-9C6C-01BC358A3A10}"/>
              </a:ext>
            </a:extLst>
          </p:cNvPr>
          <p:cNvGrpSpPr/>
          <p:nvPr/>
        </p:nvGrpSpPr>
        <p:grpSpPr>
          <a:xfrm>
            <a:off x="680263" y="4362909"/>
            <a:ext cx="517127" cy="517127"/>
            <a:chOff x="6571429" y="2345064"/>
            <a:chExt cx="625642" cy="625642"/>
          </a:xfrm>
          <a:solidFill>
            <a:srgbClr val="99CCFF"/>
          </a:solidFill>
        </p:grpSpPr>
        <p:sp>
          <p:nvSpPr>
            <p:cNvPr id="82" name="Oval 81">
              <a:extLst>
                <a:ext uri="{FF2B5EF4-FFF2-40B4-BE49-F238E27FC236}">
                  <a16:creationId xmlns:a16="http://schemas.microsoft.com/office/drawing/2014/main" id="{66D53DED-F7DC-4C0F-A11B-6F43B632223D}"/>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3" name="TextBox 82">
              <a:extLst>
                <a:ext uri="{FF2B5EF4-FFF2-40B4-BE49-F238E27FC236}">
                  <a16:creationId xmlns:a16="http://schemas.microsoft.com/office/drawing/2014/main" id="{8BC41BEC-C810-4D4C-AD3B-5F2715066163}"/>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84" name="Group 83">
            <a:extLst>
              <a:ext uri="{FF2B5EF4-FFF2-40B4-BE49-F238E27FC236}">
                <a16:creationId xmlns:a16="http://schemas.microsoft.com/office/drawing/2014/main" id="{A783316E-92EE-41CF-BBA5-3C9CC3719BE5}"/>
              </a:ext>
            </a:extLst>
          </p:cNvPr>
          <p:cNvGrpSpPr/>
          <p:nvPr/>
        </p:nvGrpSpPr>
        <p:grpSpPr>
          <a:xfrm>
            <a:off x="680263" y="3717881"/>
            <a:ext cx="517127" cy="517127"/>
            <a:chOff x="6571429" y="2345064"/>
            <a:chExt cx="625642" cy="625642"/>
          </a:xfrm>
        </p:grpSpPr>
        <p:sp>
          <p:nvSpPr>
            <p:cNvPr id="85" name="Oval 84">
              <a:extLst>
                <a:ext uri="{FF2B5EF4-FFF2-40B4-BE49-F238E27FC236}">
                  <a16:creationId xmlns:a16="http://schemas.microsoft.com/office/drawing/2014/main" id="{5EFF2051-7946-4F9E-B096-25C79E4BE991}"/>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6" name="TextBox 85">
              <a:extLst>
                <a:ext uri="{FF2B5EF4-FFF2-40B4-BE49-F238E27FC236}">
                  <a16:creationId xmlns:a16="http://schemas.microsoft.com/office/drawing/2014/main" id="{5313A8BB-A138-4A03-8ADE-B59CACD76286}"/>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 </a:t>
              </a:r>
            </a:p>
          </p:txBody>
        </p:sp>
      </p:grpSp>
      <p:grpSp>
        <p:nvGrpSpPr>
          <p:cNvPr id="90" name="Group 89">
            <a:extLst>
              <a:ext uri="{FF2B5EF4-FFF2-40B4-BE49-F238E27FC236}">
                <a16:creationId xmlns:a16="http://schemas.microsoft.com/office/drawing/2014/main" id="{26F45D57-902C-4F80-92F1-4A27F0007CC1}"/>
              </a:ext>
            </a:extLst>
          </p:cNvPr>
          <p:cNvGrpSpPr/>
          <p:nvPr/>
        </p:nvGrpSpPr>
        <p:grpSpPr>
          <a:xfrm>
            <a:off x="680263" y="3084993"/>
            <a:ext cx="517127" cy="517127"/>
            <a:chOff x="6571429" y="2345064"/>
            <a:chExt cx="625642" cy="625642"/>
          </a:xfrm>
        </p:grpSpPr>
        <p:sp>
          <p:nvSpPr>
            <p:cNvPr id="91" name="Oval 90">
              <a:extLst>
                <a:ext uri="{FF2B5EF4-FFF2-40B4-BE49-F238E27FC236}">
                  <a16:creationId xmlns:a16="http://schemas.microsoft.com/office/drawing/2014/main" id="{F229441C-4B81-4154-9D09-29D85B7AF1C8}"/>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2" name="TextBox 91">
              <a:extLst>
                <a:ext uri="{FF2B5EF4-FFF2-40B4-BE49-F238E27FC236}">
                  <a16:creationId xmlns:a16="http://schemas.microsoft.com/office/drawing/2014/main" id="{1ACD0856-9C92-45D5-9E6E-85BA51A7C819}"/>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 </a:t>
              </a:r>
            </a:p>
          </p:txBody>
        </p:sp>
      </p:grpSp>
      <p:grpSp>
        <p:nvGrpSpPr>
          <p:cNvPr id="93" name="Group 92">
            <a:extLst>
              <a:ext uri="{FF2B5EF4-FFF2-40B4-BE49-F238E27FC236}">
                <a16:creationId xmlns:a16="http://schemas.microsoft.com/office/drawing/2014/main" id="{E53E21A3-FEB2-4EE4-9FFB-86AFD9E977F5}"/>
              </a:ext>
            </a:extLst>
          </p:cNvPr>
          <p:cNvGrpSpPr/>
          <p:nvPr/>
        </p:nvGrpSpPr>
        <p:grpSpPr>
          <a:xfrm>
            <a:off x="1320116" y="2440763"/>
            <a:ext cx="517127" cy="517127"/>
            <a:chOff x="6571429" y="2345064"/>
            <a:chExt cx="625642" cy="625642"/>
          </a:xfrm>
        </p:grpSpPr>
        <p:sp>
          <p:nvSpPr>
            <p:cNvPr id="94" name="Oval 93">
              <a:extLst>
                <a:ext uri="{FF2B5EF4-FFF2-40B4-BE49-F238E27FC236}">
                  <a16:creationId xmlns:a16="http://schemas.microsoft.com/office/drawing/2014/main" id="{7029C17F-75AF-45DC-8B5E-FED74D421CDC}"/>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5" name="TextBox 94">
              <a:extLst>
                <a:ext uri="{FF2B5EF4-FFF2-40B4-BE49-F238E27FC236}">
                  <a16:creationId xmlns:a16="http://schemas.microsoft.com/office/drawing/2014/main" id="{3F5F419A-4AED-4039-911F-053D7ABFCE9D}"/>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 </a:t>
              </a:r>
            </a:p>
          </p:txBody>
        </p:sp>
      </p:grpSp>
      <p:grpSp>
        <p:nvGrpSpPr>
          <p:cNvPr id="96" name="Group 95">
            <a:extLst>
              <a:ext uri="{FF2B5EF4-FFF2-40B4-BE49-F238E27FC236}">
                <a16:creationId xmlns:a16="http://schemas.microsoft.com/office/drawing/2014/main" id="{B97C7321-0F92-4CB6-BE72-73622B393BC3}"/>
              </a:ext>
            </a:extLst>
          </p:cNvPr>
          <p:cNvGrpSpPr/>
          <p:nvPr/>
        </p:nvGrpSpPr>
        <p:grpSpPr>
          <a:xfrm>
            <a:off x="680263" y="2440763"/>
            <a:ext cx="517127" cy="517127"/>
            <a:chOff x="6571429" y="2345064"/>
            <a:chExt cx="625642" cy="625642"/>
          </a:xfrm>
        </p:grpSpPr>
        <p:sp>
          <p:nvSpPr>
            <p:cNvPr id="97" name="Oval 96">
              <a:extLst>
                <a:ext uri="{FF2B5EF4-FFF2-40B4-BE49-F238E27FC236}">
                  <a16:creationId xmlns:a16="http://schemas.microsoft.com/office/drawing/2014/main" id="{0E8CB826-0D44-4014-8ACF-32991BB4629B}"/>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8" name="TextBox 97">
              <a:extLst>
                <a:ext uri="{FF2B5EF4-FFF2-40B4-BE49-F238E27FC236}">
                  <a16:creationId xmlns:a16="http://schemas.microsoft.com/office/drawing/2014/main" id="{35E5D8B9-FFBF-48AB-A303-C1EB65C7D02E}"/>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 </a:t>
              </a:r>
            </a:p>
          </p:txBody>
        </p:sp>
      </p:grpSp>
      <p:grpSp>
        <p:nvGrpSpPr>
          <p:cNvPr id="99" name="Group 98">
            <a:extLst>
              <a:ext uri="{FF2B5EF4-FFF2-40B4-BE49-F238E27FC236}">
                <a16:creationId xmlns:a16="http://schemas.microsoft.com/office/drawing/2014/main" id="{F800019B-E2A8-46C4-8304-F7CD77B8DB16}"/>
              </a:ext>
            </a:extLst>
          </p:cNvPr>
          <p:cNvGrpSpPr/>
          <p:nvPr/>
        </p:nvGrpSpPr>
        <p:grpSpPr>
          <a:xfrm>
            <a:off x="1320116" y="1802004"/>
            <a:ext cx="517127" cy="517127"/>
            <a:chOff x="6571429" y="2345064"/>
            <a:chExt cx="625642" cy="625642"/>
          </a:xfrm>
        </p:grpSpPr>
        <p:sp>
          <p:nvSpPr>
            <p:cNvPr id="100" name="Oval 99">
              <a:extLst>
                <a:ext uri="{FF2B5EF4-FFF2-40B4-BE49-F238E27FC236}">
                  <a16:creationId xmlns:a16="http://schemas.microsoft.com/office/drawing/2014/main" id="{ADFC610C-2EC2-4484-B099-FE6D711E14A9}"/>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637C835-805D-4461-97B0-4C0E8F6BBE6F}"/>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 </a:t>
              </a:r>
            </a:p>
          </p:txBody>
        </p:sp>
      </p:grpSp>
      <p:grpSp>
        <p:nvGrpSpPr>
          <p:cNvPr id="102" name="Group 101">
            <a:extLst>
              <a:ext uri="{FF2B5EF4-FFF2-40B4-BE49-F238E27FC236}">
                <a16:creationId xmlns:a16="http://schemas.microsoft.com/office/drawing/2014/main" id="{0D86D080-A37C-49F5-AF1B-1352A689DE37}"/>
              </a:ext>
            </a:extLst>
          </p:cNvPr>
          <p:cNvGrpSpPr/>
          <p:nvPr/>
        </p:nvGrpSpPr>
        <p:grpSpPr>
          <a:xfrm>
            <a:off x="680263" y="1802004"/>
            <a:ext cx="517127" cy="517127"/>
            <a:chOff x="6571429" y="2345064"/>
            <a:chExt cx="625642" cy="625642"/>
          </a:xfrm>
        </p:grpSpPr>
        <p:sp>
          <p:nvSpPr>
            <p:cNvPr id="103" name="Oval 102">
              <a:extLst>
                <a:ext uri="{FF2B5EF4-FFF2-40B4-BE49-F238E27FC236}">
                  <a16:creationId xmlns:a16="http://schemas.microsoft.com/office/drawing/2014/main" id="{BFB6F084-0EE0-4660-A70E-DB01968F97DC}"/>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4" name="TextBox 103">
              <a:extLst>
                <a:ext uri="{FF2B5EF4-FFF2-40B4-BE49-F238E27FC236}">
                  <a16:creationId xmlns:a16="http://schemas.microsoft.com/office/drawing/2014/main" id="{BDC7B127-40D8-4132-9793-B68C3732B593}"/>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 </a:t>
              </a:r>
            </a:p>
          </p:txBody>
        </p:sp>
      </p:grpSp>
      <p:grpSp>
        <p:nvGrpSpPr>
          <p:cNvPr id="105" name="Group 104">
            <a:extLst>
              <a:ext uri="{FF2B5EF4-FFF2-40B4-BE49-F238E27FC236}">
                <a16:creationId xmlns:a16="http://schemas.microsoft.com/office/drawing/2014/main" id="{B7DA019E-6BB8-49A4-B6F0-2DA084C641C6}"/>
              </a:ext>
            </a:extLst>
          </p:cNvPr>
          <p:cNvGrpSpPr/>
          <p:nvPr/>
        </p:nvGrpSpPr>
        <p:grpSpPr>
          <a:xfrm>
            <a:off x="2502793" y="3721024"/>
            <a:ext cx="517127" cy="517127"/>
            <a:chOff x="6571429" y="2345064"/>
            <a:chExt cx="625642" cy="625642"/>
          </a:xfrm>
          <a:solidFill>
            <a:srgbClr val="99CCFF"/>
          </a:solidFill>
        </p:grpSpPr>
        <p:sp>
          <p:nvSpPr>
            <p:cNvPr id="106" name="Oval 105">
              <a:extLst>
                <a:ext uri="{FF2B5EF4-FFF2-40B4-BE49-F238E27FC236}">
                  <a16:creationId xmlns:a16="http://schemas.microsoft.com/office/drawing/2014/main" id="{59477DD9-9A03-42E5-8199-1B8478A50728}"/>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68B4BEB5-B093-4F06-B43F-123201C4E507}"/>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08" name="Group 107">
            <a:extLst>
              <a:ext uri="{FF2B5EF4-FFF2-40B4-BE49-F238E27FC236}">
                <a16:creationId xmlns:a16="http://schemas.microsoft.com/office/drawing/2014/main" id="{04EDD6BB-A3AB-4C0E-ACB4-B8D7AF71347D}"/>
              </a:ext>
            </a:extLst>
          </p:cNvPr>
          <p:cNvGrpSpPr/>
          <p:nvPr/>
        </p:nvGrpSpPr>
        <p:grpSpPr>
          <a:xfrm>
            <a:off x="2502793" y="3081539"/>
            <a:ext cx="517127" cy="517127"/>
            <a:chOff x="6571429" y="2345064"/>
            <a:chExt cx="625642" cy="625642"/>
          </a:xfrm>
          <a:solidFill>
            <a:srgbClr val="99CCFF"/>
          </a:solidFill>
        </p:grpSpPr>
        <p:sp>
          <p:nvSpPr>
            <p:cNvPr id="109" name="Oval 108">
              <a:extLst>
                <a:ext uri="{FF2B5EF4-FFF2-40B4-BE49-F238E27FC236}">
                  <a16:creationId xmlns:a16="http://schemas.microsoft.com/office/drawing/2014/main" id="{34B71DC9-9E17-4D08-A120-7E02B758B921}"/>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0" name="TextBox 109">
              <a:extLst>
                <a:ext uri="{FF2B5EF4-FFF2-40B4-BE49-F238E27FC236}">
                  <a16:creationId xmlns:a16="http://schemas.microsoft.com/office/drawing/2014/main" id="{3C82D2E4-3591-49FF-8D0C-C7D4DAEB57F4}"/>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11" name="Group 110">
            <a:extLst>
              <a:ext uri="{FF2B5EF4-FFF2-40B4-BE49-F238E27FC236}">
                <a16:creationId xmlns:a16="http://schemas.microsoft.com/office/drawing/2014/main" id="{B3F17CD5-11B8-4E5B-B754-CFDB8B4ED544}"/>
              </a:ext>
            </a:extLst>
          </p:cNvPr>
          <p:cNvGrpSpPr/>
          <p:nvPr/>
        </p:nvGrpSpPr>
        <p:grpSpPr>
          <a:xfrm>
            <a:off x="2502793" y="2441143"/>
            <a:ext cx="517127" cy="517127"/>
            <a:chOff x="6571429" y="2345064"/>
            <a:chExt cx="625642" cy="625642"/>
          </a:xfrm>
          <a:solidFill>
            <a:srgbClr val="99CCFF"/>
          </a:solidFill>
        </p:grpSpPr>
        <p:sp>
          <p:nvSpPr>
            <p:cNvPr id="112" name="Oval 111">
              <a:extLst>
                <a:ext uri="{FF2B5EF4-FFF2-40B4-BE49-F238E27FC236}">
                  <a16:creationId xmlns:a16="http://schemas.microsoft.com/office/drawing/2014/main" id="{8A85B653-646D-40FA-A9AA-6FCB999DB5B3}"/>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3" name="TextBox 112">
              <a:extLst>
                <a:ext uri="{FF2B5EF4-FFF2-40B4-BE49-F238E27FC236}">
                  <a16:creationId xmlns:a16="http://schemas.microsoft.com/office/drawing/2014/main" id="{E968A0A4-2870-460E-BF79-A602C29672AA}"/>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14" name="Group 113">
            <a:extLst>
              <a:ext uri="{FF2B5EF4-FFF2-40B4-BE49-F238E27FC236}">
                <a16:creationId xmlns:a16="http://schemas.microsoft.com/office/drawing/2014/main" id="{586AA36F-27DA-4C88-AD71-63ED00534C42}"/>
              </a:ext>
            </a:extLst>
          </p:cNvPr>
          <p:cNvGrpSpPr/>
          <p:nvPr/>
        </p:nvGrpSpPr>
        <p:grpSpPr>
          <a:xfrm>
            <a:off x="2502793" y="1800515"/>
            <a:ext cx="517127" cy="517127"/>
            <a:chOff x="6571429" y="2345064"/>
            <a:chExt cx="625642" cy="625642"/>
          </a:xfrm>
          <a:solidFill>
            <a:srgbClr val="99CCFF"/>
          </a:solidFill>
        </p:grpSpPr>
        <p:sp>
          <p:nvSpPr>
            <p:cNvPr id="115" name="Oval 114">
              <a:extLst>
                <a:ext uri="{FF2B5EF4-FFF2-40B4-BE49-F238E27FC236}">
                  <a16:creationId xmlns:a16="http://schemas.microsoft.com/office/drawing/2014/main" id="{1AEA5B69-33D9-48FB-8369-20FDC3F68849}"/>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6" name="TextBox 115">
              <a:extLst>
                <a:ext uri="{FF2B5EF4-FFF2-40B4-BE49-F238E27FC236}">
                  <a16:creationId xmlns:a16="http://schemas.microsoft.com/office/drawing/2014/main" id="{52BB050E-356E-45ED-8107-EEEFE8E93D00}"/>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119" name="TextBox 118">
            <a:extLst>
              <a:ext uri="{FF2B5EF4-FFF2-40B4-BE49-F238E27FC236}">
                <a16:creationId xmlns:a16="http://schemas.microsoft.com/office/drawing/2014/main" id="{4255ED3C-4FA2-43C7-BEAE-098B1C28DD7A}"/>
              </a:ext>
            </a:extLst>
          </p:cNvPr>
          <p:cNvSpPr txBox="1"/>
          <p:nvPr/>
        </p:nvSpPr>
        <p:spPr>
          <a:xfrm>
            <a:off x="3258550" y="1838023"/>
            <a:ext cx="263214" cy="430887"/>
          </a:xfrm>
          <a:prstGeom prst="rect">
            <a:avLst/>
          </a:prstGeom>
          <a:noFill/>
          <a:ln w="12700">
            <a:noFill/>
          </a:ln>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 </a:t>
            </a:r>
          </a:p>
        </p:txBody>
      </p:sp>
      <p:grpSp>
        <p:nvGrpSpPr>
          <p:cNvPr id="87" name="Group 86">
            <a:extLst>
              <a:ext uri="{FF2B5EF4-FFF2-40B4-BE49-F238E27FC236}">
                <a16:creationId xmlns:a16="http://schemas.microsoft.com/office/drawing/2014/main" id="{DB3ECE03-8913-4D5D-9792-4BF9635A6950}"/>
              </a:ext>
            </a:extLst>
          </p:cNvPr>
          <p:cNvGrpSpPr/>
          <p:nvPr/>
        </p:nvGrpSpPr>
        <p:grpSpPr>
          <a:xfrm>
            <a:off x="1316072" y="4362909"/>
            <a:ext cx="517127" cy="517127"/>
            <a:chOff x="6571429" y="2345064"/>
            <a:chExt cx="625642" cy="625642"/>
          </a:xfrm>
          <a:solidFill>
            <a:srgbClr val="99CCFF"/>
          </a:solidFill>
        </p:grpSpPr>
        <p:sp>
          <p:nvSpPr>
            <p:cNvPr id="88" name="Oval 87">
              <a:extLst>
                <a:ext uri="{FF2B5EF4-FFF2-40B4-BE49-F238E27FC236}">
                  <a16:creationId xmlns:a16="http://schemas.microsoft.com/office/drawing/2014/main" id="{4DCF2D28-5CFD-47C5-958A-C73B6DDD1C4D}"/>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9" name="TextBox 88">
              <a:extLst>
                <a:ext uri="{FF2B5EF4-FFF2-40B4-BE49-F238E27FC236}">
                  <a16:creationId xmlns:a16="http://schemas.microsoft.com/office/drawing/2014/main" id="{3BB9BA8F-29E2-4F1F-8207-21560CB0F5B5}"/>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17" name="Group 116">
            <a:extLst>
              <a:ext uri="{FF2B5EF4-FFF2-40B4-BE49-F238E27FC236}">
                <a16:creationId xmlns:a16="http://schemas.microsoft.com/office/drawing/2014/main" id="{9514A051-26AB-457A-8701-73BE31E9F715}"/>
              </a:ext>
            </a:extLst>
          </p:cNvPr>
          <p:cNvGrpSpPr/>
          <p:nvPr/>
        </p:nvGrpSpPr>
        <p:grpSpPr>
          <a:xfrm>
            <a:off x="1316072" y="3717881"/>
            <a:ext cx="517127" cy="517127"/>
            <a:chOff x="6571429" y="2345064"/>
            <a:chExt cx="625642" cy="625642"/>
          </a:xfrm>
        </p:grpSpPr>
        <p:sp>
          <p:nvSpPr>
            <p:cNvPr id="118" name="Oval 117">
              <a:extLst>
                <a:ext uri="{FF2B5EF4-FFF2-40B4-BE49-F238E27FC236}">
                  <a16:creationId xmlns:a16="http://schemas.microsoft.com/office/drawing/2014/main" id="{619A1F55-DC21-4909-8519-57A8ED885A94}"/>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0" name="TextBox 119">
              <a:extLst>
                <a:ext uri="{FF2B5EF4-FFF2-40B4-BE49-F238E27FC236}">
                  <a16:creationId xmlns:a16="http://schemas.microsoft.com/office/drawing/2014/main" id="{AC8BFBD7-B00E-46B1-9158-AEF519678F2D}"/>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 </a:t>
              </a:r>
            </a:p>
          </p:txBody>
        </p:sp>
      </p:grpSp>
      <p:grpSp>
        <p:nvGrpSpPr>
          <p:cNvPr id="121" name="Group 120">
            <a:extLst>
              <a:ext uri="{FF2B5EF4-FFF2-40B4-BE49-F238E27FC236}">
                <a16:creationId xmlns:a16="http://schemas.microsoft.com/office/drawing/2014/main" id="{2A08742F-8708-4706-8E9D-0580FBC4F247}"/>
              </a:ext>
            </a:extLst>
          </p:cNvPr>
          <p:cNvGrpSpPr/>
          <p:nvPr/>
        </p:nvGrpSpPr>
        <p:grpSpPr>
          <a:xfrm>
            <a:off x="1316072" y="3084993"/>
            <a:ext cx="517127" cy="517127"/>
            <a:chOff x="6571429" y="2345064"/>
            <a:chExt cx="625642" cy="625642"/>
          </a:xfrm>
        </p:grpSpPr>
        <p:sp>
          <p:nvSpPr>
            <p:cNvPr id="122" name="Oval 121">
              <a:extLst>
                <a:ext uri="{FF2B5EF4-FFF2-40B4-BE49-F238E27FC236}">
                  <a16:creationId xmlns:a16="http://schemas.microsoft.com/office/drawing/2014/main" id="{5A2CF025-ACA5-4848-B06D-DC61D319BBDC}"/>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3" name="TextBox 122">
              <a:extLst>
                <a:ext uri="{FF2B5EF4-FFF2-40B4-BE49-F238E27FC236}">
                  <a16:creationId xmlns:a16="http://schemas.microsoft.com/office/drawing/2014/main" id="{90BD926E-4733-4720-9487-8FA78D0A1731}"/>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 </a:t>
              </a:r>
            </a:p>
          </p:txBody>
        </p:sp>
      </p:grpSp>
      <p:grpSp>
        <p:nvGrpSpPr>
          <p:cNvPr id="7" name="Group 6">
            <a:extLst>
              <a:ext uri="{FF2B5EF4-FFF2-40B4-BE49-F238E27FC236}">
                <a16:creationId xmlns:a16="http://schemas.microsoft.com/office/drawing/2014/main" id="{E6EB9EAB-B0E9-439B-91A2-4114C778F59D}"/>
              </a:ext>
            </a:extLst>
          </p:cNvPr>
          <p:cNvGrpSpPr/>
          <p:nvPr/>
        </p:nvGrpSpPr>
        <p:grpSpPr>
          <a:xfrm>
            <a:off x="1311794" y="1769264"/>
            <a:ext cx="561549" cy="3113835"/>
            <a:chOff x="2922976" y="1779943"/>
            <a:chExt cx="561549" cy="3113835"/>
          </a:xfrm>
        </p:grpSpPr>
        <p:sp>
          <p:nvSpPr>
            <p:cNvPr id="4" name="Rectangle 3">
              <a:extLst>
                <a:ext uri="{FF2B5EF4-FFF2-40B4-BE49-F238E27FC236}">
                  <a16:creationId xmlns:a16="http://schemas.microsoft.com/office/drawing/2014/main" id="{06351621-C98A-449C-B14E-95033367A090}"/>
                </a:ext>
              </a:extLst>
            </p:cNvPr>
            <p:cNvSpPr/>
            <p:nvPr/>
          </p:nvSpPr>
          <p:spPr>
            <a:xfrm>
              <a:off x="2922976" y="4346370"/>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4" name="Rectangle 123">
              <a:extLst>
                <a:ext uri="{FF2B5EF4-FFF2-40B4-BE49-F238E27FC236}">
                  <a16:creationId xmlns:a16="http://schemas.microsoft.com/office/drawing/2014/main" id="{D15318FD-5AA3-4EAF-B021-1489D00528FF}"/>
                </a:ext>
              </a:extLst>
            </p:cNvPr>
            <p:cNvSpPr/>
            <p:nvPr/>
          </p:nvSpPr>
          <p:spPr>
            <a:xfrm>
              <a:off x="2922976" y="3705917"/>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5" name="Rectangle 124">
              <a:extLst>
                <a:ext uri="{FF2B5EF4-FFF2-40B4-BE49-F238E27FC236}">
                  <a16:creationId xmlns:a16="http://schemas.microsoft.com/office/drawing/2014/main" id="{E56FD212-5DA7-4CB7-BB4E-DEEADD555805}"/>
                </a:ext>
              </a:extLst>
            </p:cNvPr>
            <p:cNvSpPr/>
            <p:nvPr/>
          </p:nvSpPr>
          <p:spPr>
            <a:xfrm>
              <a:off x="2922976" y="3060984"/>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6" name="Rectangle 125">
              <a:extLst>
                <a:ext uri="{FF2B5EF4-FFF2-40B4-BE49-F238E27FC236}">
                  <a16:creationId xmlns:a16="http://schemas.microsoft.com/office/drawing/2014/main" id="{1B02591B-C106-47A3-BFFB-FA440C284E05}"/>
                </a:ext>
              </a:extLst>
            </p:cNvPr>
            <p:cNvSpPr/>
            <p:nvPr/>
          </p:nvSpPr>
          <p:spPr>
            <a:xfrm>
              <a:off x="2922976" y="2420531"/>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7" name="Rectangle 126">
              <a:extLst>
                <a:ext uri="{FF2B5EF4-FFF2-40B4-BE49-F238E27FC236}">
                  <a16:creationId xmlns:a16="http://schemas.microsoft.com/office/drawing/2014/main" id="{467954EF-5E5A-4D52-97C4-0D5C2C7EB1E0}"/>
                </a:ext>
              </a:extLst>
            </p:cNvPr>
            <p:cNvSpPr/>
            <p:nvPr/>
          </p:nvSpPr>
          <p:spPr>
            <a:xfrm>
              <a:off x="2922976" y="1779943"/>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6" name="Group 5">
            <a:extLst>
              <a:ext uri="{FF2B5EF4-FFF2-40B4-BE49-F238E27FC236}">
                <a16:creationId xmlns:a16="http://schemas.microsoft.com/office/drawing/2014/main" id="{859B49F2-DB92-421C-89D1-9ADC0EC95821}"/>
              </a:ext>
            </a:extLst>
          </p:cNvPr>
          <p:cNvGrpSpPr/>
          <p:nvPr/>
        </p:nvGrpSpPr>
        <p:grpSpPr>
          <a:xfrm>
            <a:off x="650438" y="2426041"/>
            <a:ext cx="561549" cy="2473247"/>
            <a:chOff x="1743154" y="2420531"/>
            <a:chExt cx="561549" cy="2473247"/>
          </a:xfrm>
        </p:grpSpPr>
        <p:sp>
          <p:nvSpPr>
            <p:cNvPr id="128" name="Rectangle 127">
              <a:extLst>
                <a:ext uri="{FF2B5EF4-FFF2-40B4-BE49-F238E27FC236}">
                  <a16:creationId xmlns:a16="http://schemas.microsoft.com/office/drawing/2014/main" id="{BE29B0FB-D4AB-417B-BC53-B6CF99C8EAE8}"/>
                </a:ext>
              </a:extLst>
            </p:cNvPr>
            <p:cNvSpPr/>
            <p:nvPr/>
          </p:nvSpPr>
          <p:spPr>
            <a:xfrm>
              <a:off x="1743154" y="4346370"/>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9" name="Rectangle 128">
              <a:extLst>
                <a:ext uri="{FF2B5EF4-FFF2-40B4-BE49-F238E27FC236}">
                  <a16:creationId xmlns:a16="http://schemas.microsoft.com/office/drawing/2014/main" id="{1943D48A-3FF4-499A-AE82-E8B222DA1CB4}"/>
                </a:ext>
              </a:extLst>
            </p:cNvPr>
            <p:cNvSpPr/>
            <p:nvPr/>
          </p:nvSpPr>
          <p:spPr>
            <a:xfrm>
              <a:off x="1743154" y="3705917"/>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0" name="Rectangle 129">
              <a:extLst>
                <a:ext uri="{FF2B5EF4-FFF2-40B4-BE49-F238E27FC236}">
                  <a16:creationId xmlns:a16="http://schemas.microsoft.com/office/drawing/2014/main" id="{5F7F6EEE-9982-490F-AF5C-4DDF4B2F919E}"/>
                </a:ext>
              </a:extLst>
            </p:cNvPr>
            <p:cNvSpPr/>
            <p:nvPr/>
          </p:nvSpPr>
          <p:spPr>
            <a:xfrm>
              <a:off x="1743154" y="3060984"/>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1" name="Rectangle 130">
              <a:extLst>
                <a:ext uri="{FF2B5EF4-FFF2-40B4-BE49-F238E27FC236}">
                  <a16:creationId xmlns:a16="http://schemas.microsoft.com/office/drawing/2014/main" id="{41022AD7-0C09-4561-BA06-F47E03BFC0BC}"/>
                </a:ext>
              </a:extLst>
            </p:cNvPr>
            <p:cNvSpPr/>
            <p:nvPr/>
          </p:nvSpPr>
          <p:spPr>
            <a:xfrm>
              <a:off x="1743154" y="2420531"/>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9" name="Group 8">
            <a:extLst>
              <a:ext uri="{FF2B5EF4-FFF2-40B4-BE49-F238E27FC236}">
                <a16:creationId xmlns:a16="http://schemas.microsoft.com/office/drawing/2014/main" id="{65F0613A-170E-4680-8C7B-81DE5106BF5F}"/>
              </a:ext>
            </a:extLst>
          </p:cNvPr>
          <p:cNvGrpSpPr/>
          <p:nvPr/>
        </p:nvGrpSpPr>
        <p:grpSpPr>
          <a:xfrm>
            <a:off x="1314426" y="1801213"/>
            <a:ext cx="520185" cy="3078168"/>
            <a:chOff x="2937045" y="1797455"/>
            <a:chExt cx="520185" cy="3078168"/>
          </a:xfrm>
        </p:grpSpPr>
        <p:grpSp>
          <p:nvGrpSpPr>
            <p:cNvPr id="135" name="Group 134">
              <a:extLst>
                <a:ext uri="{FF2B5EF4-FFF2-40B4-BE49-F238E27FC236}">
                  <a16:creationId xmlns:a16="http://schemas.microsoft.com/office/drawing/2014/main" id="{4FE75753-B06E-4EA2-B874-FDB7D8728137}"/>
                </a:ext>
              </a:extLst>
            </p:cNvPr>
            <p:cNvGrpSpPr/>
            <p:nvPr/>
          </p:nvGrpSpPr>
          <p:grpSpPr>
            <a:xfrm>
              <a:off x="2940103" y="1797455"/>
              <a:ext cx="517127" cy="517127"/>
              <a:chOff x="6571429" y="2341364"/>
              <a:chExt cx="625642" cy="625642"/>
            </a:xfrm>
          </p:grpSpPr>
          <p:sp>
            <p:nvSpPr>
              <p:cNvPr id="136" name="Oval 135">
                <a:extLst>
                  <a:ext uri="{FF2B5EF4-FFF2-40B4-BE49-F238E27FC236}">
                    <a16:creationId xmlns:a16="http://schemas.microsoft.com/office/drawing/2014/main" id="{15517CF0-10C9-4A4E-96DF-0E5F2F04E727}"/>
                  </a:ext>
                </a:extLst>
              </p:cNvPr>
              <p:cNvSpPr/>
              <p:nvPr/>
            </p:nvSpPr>
            <p:spPr>
              <a:xfrm>
                <a:off x="6571429" y="23413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7" name="TextBox 136">
                <a:extLst>
                  <a:ext uri="{FF2B5EF4-FFF2-40B4-BE49-F238E27FC236}">
                    <a16:creationId xmlns:a16="http://schemas.microsoft.com/office/drawing/2014/main" id="{E82D175B-AEB7-4425-8BBD-77174808EA8C}"/>
                  </a:ext>
                </a:extLst>
              </p:cNvPr>
              <p:cNvSpPr txBox="1"/>
              <p:nvPr/>
            </p:nvSpPr>
            <p:spPr>
              <a:xfrm>
                <a:off x="6715182" y="2387388"/>
                <a:ext cx="318447" cy="521305"/>
              </a:xfrm>
              <a:prstGeom prst="rect">
                <a:avLst/>
              </a:prstGeom>
              <a:noFill/>
              <a:ln w="12700">
                <a:noFill/>
              </a:ln>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 </a:t>
                </a:r>
              </a:p>
            </p:txBody>
          </p:sp>
        </p:grpSp>
        <p:grpSp>
          <p:nvGrpSpPr>
            <p:cNvPr id="138" name="Group 137">
              <a:extLst>
                <a:ext uri="{FF2B5EF4-FFF2-40B4-BE49-F238E27FC236}">
                  <a16:creationId xmlns:a16="http://schemas.microsoft.com/office/drawing/2014/main" id="{3F17CA4D-2B3A-4A11-90A2-39089ADDFC1A}"/>
                </a:ext>
              </a:extLst>
            </p:cNvPr>
            <p:cNvGrpSpPr/>
            <p:nvPr/>
          </p:nvGrpSpPr>
          <p:grpSpPr>
            <a:xfrm>
              <a:off x="2940103" y="2437411"/>
              <a:ext cx="517127" cy="517127"/>
              <a:chOff x="6571429" y="2337664"/>
              <a:chExt cx="625642" cy="625642"/>
            </a:xfrm>
          </p:grpSpPr>
          <p:sp>
            <p:nvSpPr>
              <p:cNvPr id="139" name="Oval 138">
                <a:extLst>
                  <a:ext uri="{FF2B5EF4-FFF2-40B4-BE49-F238E27FC236}">
                    <a16:creationId xmlns:a16="http://schemas.microsoft.com/office/drawing/2014/main" id="{B2AADE5B-05D3-4E97-ADF9-6643B0944062}"/>
                  </a:ext>
                </a:extLst>
              </p:cNvPr>
              <p:cNvSpPr/>
              <p:nvPr/>
            </p:nvSpPr>
            <p:spPr>
              <a:xfrm>
                <a:off x="6571429" y="23376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40" name="TextBox 139">
                <a:extLst>
                  <a:ext uri="{FF2B5EF4-FFF2-40B4-BE49-F238E27FC236}">
                    <a16:creationId xmlns:a16="http://schemas.microsoft.com/office/drawing/2014/main" id="{E41C9821-23A1-4EE1-8BC1-F7B295CE0171}"/>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 </a:t>
                </a:r>
              </a:p>
            </p:txBody>
          </p:sp>
        </p:grpSp>
        <p:grpSp>
          <p:nvGrpSpPr>
            <p:cNvPr id="141" name="Group 140">
              <a:extLst>
                <a:ext uri="{FF2B5EF4-FFF2-40B4-BE49-F238E27FC236}">
                  <a16:creationId xmlns:a16="http://schemas.microsoft.com/office/drawing/2014/main" id="{3DAB9CC7-85D4-4C37-9FAB-5B2DF68BB2BA}"/>
                </a:ext>
              </a:extLst>
            </p:cNvPr>
            <p:cNvGrpSpPr/>
            <p:nvPr/>
          </p:nvGrpSpPr>
          <p:grpSpPr>
            <a:xfrm>
              <a:off x="2937045" y="3085715"/>
              <a:ext cx="517127" cy="517127"/>
              <a:chOff x="6567729" y="2352464"/>
              <a:chExt cx="625642" cy="625642"/>
            </a:xfrm>
          </p:grpSpPr>
          <p:sp>
            <p:nvSpPr>
              <p:cNvPr id="142" name="Oval 141">
                <a:extLst>
                  <a:ext uri="{FF2B5EF4-FFF2-40B4-BE49-F238E27FC236}">
                    <a16:creationId xmlns:a16="http://schemas.microsoft.com/office/drawing/2014/main" id="{C9A13A43-9207-477C-8D5D-CB61BAA46E25}"/>
                  </a:ext>
                </a:extLst>
              </p:cNvPr>
              <p:cNvSpPr/>
              <p:nvPr/>
            </p:nvSpPr>
            <p:spPr>
              <a:xfrm>
                <a:off x="6567729" y="23524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43" name="TextBox 142">
                <a:extLst>
                  <a:ext uri="{FF2B5EF4-FFF2-40B4-BE49-F238E27FC236}">
                    <a16:creationId xmlns:a16="http://schemas.microsoft.com/office/drawing/2014/main" id="{92DE6797-C9D8-49F4-BBF6-47EF33C7E3C8}"/>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 </a:t>
                </a:r>
              </a:p>
            </p:txBody>
          </p:sp>
        </p:grpSp>
        <p:grpSp>
          <p:nvGrpSpPr>
            <p:cNvPr id="144" name="Group 143">
              <a:extLst>
                <a:ext uri="{FF2B5EF4-FFF2-40B4-BE49-F238E27FC236}">
                  <a16:creationId xmlns:a16="http://schemas.microsoft.com/office/drawing/2014/main" id="{6DD64E31-D3DB-434E-8C19-CACB12915F8A}"/>
                </a:ext>
              </a:extLst>
            </p:cNvPr>
            <p:cNvGrpSpPr/>
            <p:nvPr/>
          </p:nvGrpSpPr>
          <p:grpSpPr>
            <a:xfrm>
              <a:off x="2937045" y="3719555"/>
              <a:ext cx="517127" cy="517127"/>
              <a:chOff x="6567729" y="2341364"/>
              <a:chExt cx="625642" cy="625642"/>
            </a:xfrm>
          </p:grpSpPr>
          <p:sp>
            <p:nvSpPr>
              <p:cNvPr id="145" name="Oval 144">
                <a:extLst>
                  <a:ext uri="{FF2B5EF4-FFF2-40B4-BE49-F238E27FC236}">
                    <a16:creationId xmlns:a16="http://schemas.microsoft.com/office/drawing/2014/main" id="{1E9BE9B0-A3C0-429E-98A0-8067FA212926}"/>
                  </a:ext>
                </a:extLst>
              </p:cNvPr>
              <p:cNvSpPr/>
              <p:nvPr/>
            </p:nvSpPr>
            <p:spPr>
              <a:xfrm>
                <a:off x="6567729" y="23413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46" name="TextBox 145">
                <a:extLst>
                  <a:ext uri="{FF2B5EF4-FFF2-40B4-BE49-F238E27FC236}">
                    <a16:creationId xmlns:a16="http://schemas.microsoft.com/office/drawing/2014/main" id="{17C2E5CE-ECEF-483B-8D23-07ECF520BA57}"/>
                  </a:ext>
                </a:extLst>
              </p:cNvPr>
              <p:cNvSpPr txBox="1"/>
              <p:nvPr/>
            </p:nvSpPr>
            <p:spPr>
              <a:xfrm>
                <a:off x="6715182" y="2387388"/>
                <a:ext cx="318447" cy="521305"/>
              </a:xfrm>
              <a:prstGeom prst="rect">
                <a:avLst/>
              </a:prstGeom>
              <a:noFill/>
              <a:ln w="12700">
                <a:noFill/>
              </a:ln>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 </a:t>
                </a:r>
              </a:p>
            </p:txBody>
          </p:sp>
        </p:grpSp>
        <p:grpSp>
          <p:nvGrpSpPr>
            <p:cNvPr id="147" name="Group 146">
              <a:extLst>
                <a:ext uri="{FF2B5EF4-FFF2-40B4-BE49-F238E27FC236}">
                  <a16:creationId xmlns:a16="http://schemas.microsoft.com/office/drawing/2014/main" id="{8A550180-26EA-482B-9413-6BD1DCD3DB23}"/>
                </a:ext>
              </a:extLst>
            </p:cNvPr>
            <p:cNvGrpSpPr/>
            <p:nvPr/>
          </p:nvGrpSpPr>
          <p:grpSpPr>
            <a:xfrm>
              <a:off x="2940103" y="4358496"/>
              <a:ext cx="517127" cy="517127"/>
              <a:chOff x="6571429" y="2336682"/>
              <a:chExt cx="625642" cy="625642"/>
            </a:xfrm>
          </p:grpSpPr>
          <p:sp>
            <p:nvSpPr>
              <p:cNvPr id="148" name="Oval 147">
                <a:extLst>
                  <a:ext uri="{FF2B5EF4-FFF2-40B4-BE49-F238E27FC236}">
                    <a16:creationId xmlns:a16="http://schemas.microsoft.com/office/drawing/2014/main" id="{DA36A329-EE8F-4005-83E5-F19C65685435}"/>
                  </a:ext>
                </a:extLst>
              </p:cNvPr>
              <p:cNvSpPr/>
              <p:nvPr/>
            </p:nvSpPr>
            <p:spPr>
              <a:xfrm>
                <a:off x="6571429" y="2336682"/>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49" name="TextBox 148">
                <a:extLst>
                  <a:ext uri="{FF2B5EF4-FFF2-40B4-BE49-F238E27FC236}">
                    <a16:creationId xmlns:a16="http://schemas.microsoft.com/office/drawing/2014/main" id="{A3FFECCA-FC42-43CB-91A4-155351D51FFF}"/>
                  </a:ext>
                </a:extLst>
              </p:cNvPr>
              <p:cNvSpPr txBox="1"/>
              <p:nvPr/>
            </p:nvSpPr>
            <p:spPr>
              <a:xfrm>
                <a:off x="6715182" y="2387386"/>
                <a:ext cx="318447" cy="521305"/>
              </a:xfrm>
              <a:prstGeom prst="rect">
                <a:avLst/>
              </a:prstGeom>
              <a:noFill/>
              <a:ln w="12700">
                <a:noFill/>
              </a:ln>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 </a:t>
                </a:r>
              </a:p>
            </p:txBody>
          </p:sp>
        </p:grpSp>
      </p:grpSp>
      <p:grpSp>
        <p:nvGrpSpPr>
          <p:cNvPr id="8" name="Group 7">
            <a:extLst>
              <a:ext uri="{FF2B5EF4-FFF2-40B4-BE49-F238E27FC236}">
                <a16:creationId xmlns:a16="http://schemas.microsoft.com/office/drawing/2014/main" id="{E1D1A0A8-BD5C-479C-B8B7-09002F61317F}"/>
              </a:ext>
            </a:extLst>
          </p:cNvPr>
          <p:cNvGrpSpPr/>
          <p:nvPr/>
        </p:nvGrpSpPr>
        <p:grpSpPr>
          <a:xfrm>
            <a:off x="679934" y="2439684"/>
            <a:ext cx="520591" cy="2442082"/>
            <a:chOff x="3590323" y="2443527"/>
            <a:chExt cx="520591" cy="2442082"/>
          </a:xfrm>
        </p:grpSpPr>
        <p:grpSp>
          <p:nvGrpSpPr>
            <p:cNvPr id="150" name="Group 149">
              <a:extLst>
                <a:ext uri="{FF2B5EF4-FFF2-40B4-BE49-F238E27FC236}">
                  <a16:creationId xmlns:a16="http://schemas.microsoft.com/office/drawing/2014/main" id="{641B19E2-78C3-4B03-B277-ED4CA2E71284}"/>
                </a:ext>
              </a:extLst>
            </p:cNvPr>
            <p:cNvGrpSpPr/>
            <p:nvPr/>
          </p:nvGrpSpPr>
          <p:grpSpPr>
            <a:xfrm>
              <a:off x="3593787" y="2443527"/>
              <a:ext cx="517127" cy="517127"/>
              <a:chOff x="6575620" y="2345064"/>
              <a:chExt cx="625642" cy="625642"/>
            </a:xfrm>
          </p:grpSpPr>
          <p:sp>
            <p:nvSpPr>
              <p:cNvPr id="151" name="Oval 150">
                <a:extLst>
                  <a:ext uri="{FF2B5EF4-FFF2-40B4-BE49-F238E27FC236}">
                    <a16:creationId xmlns:a16="http://schemas.microsoft.com/office/drawing/2014/main" id="{2658191D-9E5E-4A86-B1F3-A7A4B531AC41}"/>
                  </a:ext>
                </a:extLst>
              </p:cNvPr>
              <p:cNvSpPr/>
              <p:nvPr/>
            </p:nvSpPr>
            <p:spPr>
              <a:xfrm>
                <a:off x="6575620" y="23450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2" name="TextBox 151">
                <a:extLst>
                  <a:ext uri="{FF2B5EF4-FFF2-40B4-BE49-F238E27FC236}">
                    <a16:creationId xmlns:a16="http://schemas.microsoft.com/office/drawing/2014/main" id="{2DDE7351-3760-4DAD-9639-6F22E9E263F3}"/>
                  </a:ext>
                </a:extLst>
              </p:cNvPr>
              <p:cNvSpPr txBox="1"/>
              <p:nvPr/>
            </p:nvSpPr>
            <p:spPr>
              <a:xfrm>
                <a:off x="6715183" y="2387387"/>
                <a:ext cx="318447" cy="521305"/>
              </a:xfrm>
              <a:prstGeom prst="rect">
                <a:avLst/>
              </a:prstGeom>
              <a:noFill/>
              <a:ln w="12700">
                <a:noFill/>
              </a:ln>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 </a:t>
                </a:r>
              </a:p>
            </p:txBody>
          </p:sp>
        </p:grpSp>
        <p:grpSp>
          <p:nvGrpSpPr>
            <p:cNvPr id="153" name="Group 152">
              <a:extLst>
                <a:ext uri="{FF2B5EF4-FFF2-40B4-BE49-F238E27FC236}">
                  <a16:creationId xmlns:a16="http://schemas.microsoft.com/office/drawing/2014/main" id="{3E77466F-33AC-41E8-9A98-1F68C07E3B56}"/>
                </a:ext>
              </a:extLst>
            </p:cNvPr>
            <p:cNvGrpSpPr/>
            <p:nvPr/>
          </p:nvGrpSpPr>
          <p:grpSpPr>
            <a:xfrm>
              <a:off x="3590323" y="3089991"/>
              <a:ext cx="517127" cy="517127"/>
              <a:chOff x="6571429" y="2357637"/>
              <a:chExt cx="625642" cy="625642"/>
            </a:xfrm>
          </p:grpSpPr>
          <p:sp>
            <p:nvSpPr>
              <p:cNvPr id="154" name="Oval 153">
                <a:extLst>
                  <a:ext uri="{FF2B5EF4-FFF2-40B4-BE49-F238E27FC236}">
                    <a16:creationId xmlns:a16="http://schemas.microsoft.com/office/drawing/2014/main" id="{FDD1313C-FA03-478B-A898-9F047D3C194A}"/>
                  </a:ext>
                </a:extLst>
              </p:cNvPr>
              <p:cNvSpPr/>
              <p:nvPr/>
            </p:nvSpPr>
            <p:spPr>
              <a:xfrm>
                <a:off x="6571429" y="2357637"/>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5" name="TextBox 154">
                <a:extLst>
                  <a:ext uri="{FF2B5EF4-FFF2-40B4-BE49-F238E27FC236}">
                    <a16:creationId xmlns:a16="http://schemas.microsoft.com/office/drawing/2014/main" id="{3B2640D5-A8E6-4742-ADE4-F05BC2A0A72D}"/>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 </a:t>
                </a:r>
              </a:p>
            </p:txBody>
          </p:sp>
        </p:grpSp>
        <p:grpSp>
          <p:nvGrpSpPr>
            <p:cNvPr id="156" name="Group 155">
              <a:extLst>
                <a:ext uri="{FF2B5EF4-FFF2-40B4-BE49-F238E27FC236}">
                  <a16:creationId xmlns:a16="http://schemas.microsoft.com/office/drawing/2014/main" id="{6489E7DD-338A-4F63-9AB8-14CA56F1479A}"/>
                </a:ext>
              </a:extLst>
            </p:cNvPr>
            <p:cNvGrpSpPr/>
            <p:nvPr/>
          </p:nvGrpSpPr>
          <p:grpSpPr>
            <a:xfrm>
              <a:off x="3590323" y="3722613"/>
              <a:ext cx="517127" cy="517127"/>
              <a:chOff x="6571429" y="2345064"/>
              <a:chExt cx="625642" cy="625642"/>
            </a:xfrm>
          </p:grpSpPr>
          <p:sp>
            <p:nvSpPr>
              <p:cNvPr id="157" name="Oval 156">
                <a:extLst>
                  <a:ext uri="{FF2B5EF4-FFF2-40B4-BE49-F238E27FC236}">
                    <a16:creationId xmlns:a16="http://schemas.microsoft.com/office/drawing/2014/main" id="{70612047-2448-41AD-A619-D709EE9D56AD}"/>
                  </a:ext>
                </a:extLst>
              </p:cNvPr>
              <p:cNvSpPr/>
              <p:nvPr/>
            </p:nvSpPr>
            <p:spPr>
              <a:xfrm>
                <a:off x="6571429" y="23450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8" name="TextBox 157">
                <a:extLst>
                  <a:ext uri="{FF2B5EF4-FFF2-40B4-BE49-F238E27FC236}">
                    <a16:creationId xmlns:a16="http://schemas.microsoft.com/office/drawing/2014/main" id="{1078629D-DDA3-4828-B980-8F55D0F30409}"/>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 </a:t>
                </a:r>
              </a:p>
            </p:txBody>
          </p:sp>
        </p:grpSp>
        <p:grpSp>
          <p:nvGrpSpPr>
            <p:cNvPr id="159" name="Group 158">
              <a:extLst>
                <a:ext uri="{FF2B5EF4-FFF2-40B4-BE49-F238E27FC236}">
                  <a16:creationId xmlns:a16="http://schemas.microsoft.com/office/drawing/2014/main" id="{B65DC1D4-883A-4977-B434-24581C4AE128}"/>
                </a:ext>
              </a:extLst>
            </p:cNvPr>
            <p:cNvGrpSpPr/>
            <p:nvPr/>
          </p:nvGrpSpPr>
          <p:grpSpPr>
            <a:xfrm>
              <a:off x="3590323" y="4368482"/>
              <a:ext cx="517127" cy="517127"/>
              <a:chOff x="6571429" y="2348764"/>
              <a:chExt cx="625642" cy="625642"/>
            </a:xfrm>
          </p:grpSpPr>
          <p:sp>
            <p:nvSpPr>
              <p:cNvPr id="160" name="Oval 159">
                <a:extLst>
                  <a:ext uri="{FF2B5EF4-FFF2-40B4-BE49-F238E27FC236}">
                    <a16:creationId xmlns:a16="http://schemas.microsoft.com/office/drawing/2014/main" id="{1AE023D9-DFF3-4E3E-B427-C31E58CCBDEE}"/>
                  </a:ext>
                </a:extLst>
              </p:cNvPr>
              <p:cNvSpPr/>
              <p:nvPr/>
            </p:nvSpPr>
            <p:spPr>
              <a:xfrm>
                <a:off x="6571429" y="23487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1" name="TextBox 160">
                <a:extLst>
                  <a:ext uri="{FF2B5EF4-FFF2-40B4-BE49-F238E27FC236}">
                    <a16:creationId xmlns:a16="http://schemas.microsoft.com/office/drawing/2014/main" id="{382CF4C5-F24F-41C9-887C-D0633F289FD8}"/>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 </a:t>
                </a:r>
              </a:p>
            </p:txBody>
          </p:sp>
        </p:grpSp>
      </p:grpSp>
      <p:grpSp>
        <p:nvGrpSpPr>
          <p:cNvPr id="132" name="Group 131">
            <a:extLst>
              <a:ext uri="{FF2B5EF4-FFF2-40B4-BE49-F238E27FC236}">
                <a16:creationId xmlns:a16="http://schemas.microsoft.com/office/drawing/2014/main" id="{C8A7B88D-AB39-4C2C-A414-84C279174E3C}"/>
              </a:ext>
            </a:extLst>
          </p:cNvPr>
          <p:cNvGrpSpPr/>
          <p:nvPr/>
        </p:nvGrpSpPr>
        <p:grpSpPr>
          <a:xfrm>
            <a:off x="4423556" y="2344588"/>
            <a:ext cx="1682466" cy="1711726"/>
            <a:chOff x="6116378" y="2344588"/>
            <a:chExt cx="1682466" cy="1711726"/>
          </a:xfrm>
        </p:grpSpPr>
        <p:sp>
          <p:nvSpPr>
            <p:cNvPr id="133" name="Oval 132">
              <a:extLst>
                <a:ext uri="{FF2B5EF4-FFF2-40B4-BE49-F238E27FC236}">
                  <a16:creationId xmlns:a16="http://schemas.microsoft.com/office/drawing/2014/main" id="{8E5365CA-84A6-4EAB-BEDE-459E44CE5102}"/>
                </a:ext>
              </a:extLst>
            </p:cNvPr>
            <p:cNvSpPr/>
            <p:nvPr/>
          </p:nvSpPr>
          <p:spPr>
            <a:xfrm>
              <a:off x="6116378" y="3345959"/>
              <a:ext cx="710355" cy="71035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FFFFFF"/>
                </a:solidFill>
                <a:effectLst/>
                <a:uLnTx/>
                <a:uFillTx/>
                <a:latin typeface="Arial"/>
                <a:ea typeface="+mn-ea"/>
                <a:cs typeface="+mn-cs"/>
              </a:endParaRPr>
            </a:p>
          </p:txBody>
        </p:sp>
        <p:sp>
          <p:nvSpPr>
            <p:cNvPr id="134" name="Oval 133">
              <a:extLst>
                <a:ext uri="{FF2B5EF4-FFF2-40B4-BE49-F238E27FC236}">
                  <a16:creationId xmlns:a16="http://schemas.microsoft.com/office/drawing/2014/main" id="{ED7B36F7-EC01-4905-83AF-5AD98DCCBB50}"/>
                </a:ext>
              </a:extLst>
            </p:cNvPr>
            <p:cNvSpPr/>
            <p:nvPr/>
          </p:nvSpPr>
          <p:spPr>
            <a:xfrm>
              <a:off x="7088489" y="3345959"/>
              <a:ext cx="710355" cy="71035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FFFFFF"/>
                </a:solidFill>
                <a:effectLst/>
                <a:uLnTx/>
                <a:uFillTx/>
                <a:latin typeface="Arial"/>
                <a:ea typeface="+mn-ea"/>
                <a:cs typeface="+mn-cs"/>
              </a:endParaRPr>
            </a:p>
          </p:txBody>
        </p:sp>
        <p:sp>
          <p:nvSpPr>
            <p:cNvPr id="162" name="Oval 161">
              <a:extLst>
                <a:ext uri="{FF2B5EF4-FFF2-40B4-BE49-F238E27FC236}">
                  <a16:creationId xmlns:a16="http://schemas.microsoft.com/office/drawing/2014/main" id="{DA828077-ED3E-484D-9131-5967153AC025}"/>
                </a:ext>
              </a:extLst>
            </p:cNvPr>
            <p:cNvSpPr/>
            <p:nvPr/>
          </p:nvSpPr>
          <p:spPr>
            <a:xfrm>
              <a:off x="6630873" y="2344588"/>
              <a:ext cx="710355" cy="71035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FFFFFF"/>
                </a:solidFill>
                <a:effectLst/>
                <a:uLnTx/>
                <a:uFillTx/>
                <a:latin typeface="Arial"/>
                <a:ea typeface="+mn-ea"/>
                <a:cs typeface="+mn-cs"/>
              </a:endParaRPr>
            </a:p>
          </p:txBody>
        </p:sp>
        <p:cxnSp>
          <p:nvCxnSpPr>
            <p:cNvPr id="163" name="Straight Connector 162">
              <a:extLst>
                <a:ext uri="{FF2B5EF4-FFF2-40B4-BE49-F238E27FC236}">
                  <a16:creationId xmlns:a16="http://schemas.microsoft.com/office/drawing/2014/main" id="{139170BF-1CFB-401E-99A9-0A71C1E8BEF6}"/>
                </a:ext>
              </a:extLst>
            </p:cNvPr>
            <p:cNvCxnSpPr>
              <a:cxnSpLocks/>
              <a:stCxn id="162" idx="3"/>
              <a:endCxn id="133" idx="0"/>
            </p:cNvCxnSpPr>
            <p:nvPr/>
          </p:nvCxnSpPr>
          <p:spPr>
            <a:xfrm flipH="1">
              <a:off x="6471556" y="2950914"/>
              <a:ext cx="263346" cy="3950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4DCFE18B-B64F-4D61-B5DB-83CE3BF15091}"/>
                </a:ext>
              </a:extLst>
            </p:cNvPr>
            <p:cNvCxnSpPr>
              <a:cxnSpLocks/>
              <a:stCxn id="162" idx="5"/>
              <a:endCxn id="134" idx="0"/>
            </p:cNvCxnSpPr>
            <p:nvPr/>
          </p:nvCxnSpPr>
          <p:spPr>
            <a:xfrm>
              <a:off x="7237199" y="2950914"/>
              <a:ext cx="206468" cy="3950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5" name="TextBox 164">
            <a:extLst>
              <a:ext uri="{FF2B5EF4-FFF2-40B4-BE49-F238E27FC236}">
                <a16:creationId xmlns:a16="http://schemas.microsoft.com/office/drawing/2014/main" id="{DE04D257-39DF-4C1D-A20D-BC9712B500AE}"/>
              </a:ext>
            </a:extLst>
          </p:cNvPr>
          <p:cNvSpPr txBox="1"/>
          <p:nvPr/>
        </p:nvSpPr>
        <p:spPr>
          <a:xfrm>
            <a:off x="4373699" y="3413553"/>
            <a:ext cx="8055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Arial"/>
                <a:ea typeface="+mn-ea"/>
                <a:cs typeface="+mn-cs"/>
              </a:rPr>
              <a:t>10</a:t>
            </a:r>
          </a:p>
        </p:txBody>
      </p:sp>
      <p:sp>
        <p:nvSpPr>
          <p:cNvPr id="166" name="TextBox 165">
            <a:extLst>
              <a:ext uri="{FF2B5EF4-FFF2-40B4-BE49-F238E27FC236}">
                <a16:creationId xmlns:a16="http://schemas.microsoft.com/office/drawing/2014/main" id="{E06096DB-3104-4B8F-A556-89430D471C8E}"/>
              </a:ext>
            </a:extLst>
          </p:cNvPr>
          <p:cNvSpPr txBox="1"/>
          <p:nvPr/>
        </p:nvSpPr>
        <p:spPr>
          <a:xfrm>
            <a:off x="5345809" y="3386573"/>
            <a:ext cx="8055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Arial"/>
                <a:ea typeface="+mn-ea"/>
                <a:cs typeface="+mn-cs"/>
              </a:rPr>
              <a:t>5</a:t>
            </a:r>
          </a:p>
        </p:txBody>
      </p:sp>
      <p:sp>
        <p:nvSpPr>
          <p:cNvPr id="167" name="TextBox 166">
            <a:extLst>
              <a:ext uri="{FF2B5EF4-FFF2-40B4-BE49-F238E27FC236}">
                <a16:creationId xmlns:a16="http://schemas.microsoft.com/office/drawing/2014/main" id="{3C1C1470-24D1-4A9B-B01B-75CBDC9079CB}"/>
              </a:ext>
            </a:extLst>
          </p:cNvPr>
          <p:cNvSpPr txBox="1"/>
          <p:nvPr/>
        </p:nvSpPr>
        <p:spPr>
          <a:xfrm>
            <a:off x="4962866" y="2383798"/>
            <a:ext cx="226626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Arial"/>
                <a:ea typeface="+mn-ea"/>
                <a:cs typeface="+mn-cs"/>
              </a:rPr>
              <a:t>15   –   9 </a:t>
            </a:r>
          </a:p>
        </p:txBody>
      </p:sp>
      <p:sp>
        <p:nvSpPr>
          <p:cNvPr id="2" name="Content Placeholder 2">
            <a:extLst>
              <a:ext uri="{FF2B5EF4-FFF2-40B4-BE49-F238E27FC236}">
                <a16:creationId xmlns:a16="http://schemas.microsoft.com/office/drawing/2014/main" id="{97CF0303-518C-487D-AF78-44CA02F45975}"/>
              </a:ext>
            </a:extLst>
          </p:cNvPr>
          <p:cNvSpPr txBox="1">
            <a:spLocks/>
          </p:cNvSpPr>
          <p:nvPr/>
        </p:nvSpPr>
        <p:spPr>
          <a:xfrm>
            <a:off x="6867216" y="1273028"/>
            <a:ext cx="5049762" cy="2324685"/>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lvl="0">
              <a:lnSpc>
                <a:spcPct val="120000"/>
              </a:lnSpc>
              <a:spcBef>
                <a:spcPts val="600"/>
              </a:spcBef>
              <a:spcAft>
                <a:spcPts val="600"/>
              </a:spcAft>
              <a:buClr>
                <a:srgbClr val="585858"/>
              </a:buClr>
              <a:buFont typeface="Arial" panose="020B0604020202020204" pitchFamily="34" charset="0"/>
              <a:buChar char="•"/>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Let’s look at a different strategy for 15 </a:t>
            </a:r>
            <a:r>
              <a:rPr lang="en-GB" sz="1800" dirty="0">
                <a:solidFill>
                  <a:schemeClr val="bg2"/>
                </a:solidFill>
              </a:rPr>
              <a:t>−</a:t>
            </a:r>
            <a:r>
              <a:rPr kumimoji="0" lang="en-GB" sz="1800" b="0" i="0" u="none" strike="noStrike" kern="1200" cap="none" spc="0" normalizeH="0" baseline="0" noProof="0" dirty="0">
                <a:ln>
                  <a:noFill/>
                </a:ln>
                <a:solidFill>
                  <a:srgbClr val="585858"/>
                </a:solidFill>
                <a:effectLst/>
                <a:uLnTx/>
                <a:uFillTx/>
                <a:latin typeface="Arial"/>
                <a:ea typeface="+mn-ea"/>
                <a:cs typeface="+mn-cs"/>
              </a:rPr>
              <a:t> 9. Can you tell me a way that we could partition the minuend (15)?</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If we partition the minuend into 10 and 5, how can we subtract 9 easily, </a:t>
            </a:r>
            <a:r>
              <a:rPr kumimoji="0" lang="en-GB" sz="1800" b="0" i="1" u="none" strike="noStrike" kern="1200" cap="none" spc="0" normalizeH="0" baseline="0" noProof="0" dirty="0">
                <a:ln>
                  <a:noFill/>
                </a:ln>
                <a:solidFill>
                  <a:srgbClr val="585858"/>
                </a:solidFill>
                <a:effectLst/>
                <a:uLnTx/>
                <a:uFillTx/>
                <a:latin typeface="Arial"/>
                <a:ea typeface="+mn-ea"/>
                <a:cs typeface="+mn-cs"/>
              </a:rPr>
              <a:t>without needing to count?</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169" name="Content Placeholder 2">
            <a:extLst>
              <a:ext uri="{FF2B5EF4-FFF2-40B4-BE49-F238E27FC236}">
                <a16:creationId xmlns:a16="http://schemas.microsoft.com/office/drawing/2014/main" id="{E0F8ED71-EEA8-4007-9A3E-8B9C193C2400}"/>
              </a:ext>
            </a:extLst>
          </p:cNvPr>
          <p:cNvSpPr txBox="1">
            <a:spLocks/>
          </p:cNvSpPr>
          <p:nvPr/>
        </p:nvSpPr>
        <p:spPr>
          <a:xfrm>
            <a:off x="6867216" y="3520688"/>
            <a:ext cx="5049762" cy="738147"/>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see where we can subtract 9 counters? What will be left?</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170" name="Content Placeholder 2">
            <a:extLst>
              <a:ext uri="{FF2B5EF4-FFF2-40B4-BE49-F238E27FC236}">
                <a16:creationId xmlns:a16="http://schemas.microsoft.com/office/drawing/2014/main" id="{550A4B44-BC58-42AE-A553-6D1AACEAFC43}"/>
              </a:ext>
            </a:extLst>
          </p:cNvPr>
          <p:cNvSpPr txBox="1">
            <a:spLocks/>
          </p:cNvSpPr>
          <p:nvPr/>
        </p:nvSpPr>
        <p:spPr>
          <a:xfrm>
            <a:off x="6867216" y="4392192"/>
            <a:ext cx="5049762" cy="738147"/>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lvl="0">
              <a:lnSpc>
                <a:spcPct val="120000"/>
              </a:lnSpc>
              <a:spcBef>
                <a:spcPts val="600"/>
              </a:spcBef>
              <a:spcAft>
                <a:spcPts val="600"/>
              </a:spcAft>
              <a:buClr>
                <a:srgbClr val="585858"/>
              </a:buClr>
              <a:buFont typeface="Arial" panose="020B0604020202020204" pitchFamily="34" charset="0"/>
              <a:buChar char="•"/>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remind me whether we partitioned the minuend (15) or the subtrahend (9)? Why did we partition it in the way we did? Now you try 15 </a:t>
            </a:r>
            <a:r>
              <a:rPr lang="en-GB" sz="1800" dirty="0">
                <a:solidFill>
                  <a:schemeClr val="bg2"/>
                </a:solidFill>
              </a:rPr>
              <a:t>−</a:t>
            </a:r>
            <a:r>
              <a:rPr kumimoji="0" lang="en-GB" sz="1800" b="0" i="0" u="none" strike="noStrike" kern="1200" cap="none" spc="0" normalizeH="0" baseline="0" noProof="0" dirty="0">
                <a:ln>
                  <a:noFill/>
                </a:ln>
                <a:solidFill>
                  <a:srgbClr val="585858"/>
                </a:solidFill>
                <a:effectLst/>
                <a:uLnTx/>
                <a:uFillTx/>
                <a:latin typeface="Arial"/>
                <a:ea typeface="+mn-ea"/>
                <a:cs typeface="+mn-cs"/>
              </a:rPr>
              <a:t> 8 using a ten frame to help you.  </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28076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0"/>
      <p:bldP spid="165" grpId="0"/>
      <p:bldP spid="166" grpId="0"/>
      <p:bldP spid="2" grpId="0" uiExpand="1" build="p"/>
      <p:bldP spid="169" grpId="0"/>
      <p:bldP spid="17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xtBox 163">
            <a:extLst>
              <a:ext uri="{FF2B5EF4-FFF2-40B4-BE49-F238E27FC236}">
                <a16:creationId xmlns:a16="http://schemas.microsoft.com/office/drawing/2014/main" id="{D2316712-1B83-4E3F-9826-517DB76D4518}"/>
              </a:ext>
            </a:extLst>
          </p:cNvPr>
          <p:cNvSpPr txBox="1"/>
          <p:nvPr/>
        </p:nvSpPr>
        <p:spPr>
          <a:xfrm>
            <a:off x="3181729" y="5765866"/>
            <a:ext cx="160927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15 – 9</a:t>
            </a:r>
          </a:p>
        </p:txBody>
      </p:sp>
      <p:sp>
        <p:nvSpPr>
          <p:cNvPr id="2" name="Title 1">
            <a:extLst>
              <a:ext uri="{FF2B5EF4-FFF2-40B4-BE49-F238E27FC236}">
                <a16:creationId xmlns:a16="http://schemas.microsoft.com/office/drawing/2014/main" id="{89B50B83-EB13-4077-B303-CE23713B2627}"/>
              </a:ext>
            </a:extLst>
          </p:cNvPr>
          <p:cNvSpPr>
            <a:spLocks noGrp="1"/>
          </p:cNvSpPr>
          <p:nvPr>
            <p:ph type="title"/>
          </p:nvPr>
        </p:nvSpPr>
        <p:spPr/>
        <p:txBody>
          <a:bodyPr/>
          <a:lstStyle/>
          <a:p>
            <a:r>
              <a:rPr lang="en-GB" dirty="0"/>
              <a:t>2AS-1 Add and subtract across 10</a:t>
            </a:r>
          </a:p>
        </p:txBody>
      </p:sp>
      <p:sp>
        <p:nvSpPr>
          <p:cNvPr id="103" name="Rectangle 102">
            <a:extLst>
              <a:ext uri="{FF2B5EF4-FFF2-40B4-BE49-F238E27FC236}">
                <a16:creationId xmlns:a16="http://schemas.microsoft.com/office/drawing/2014/main" id="{FF978197-1721-4B5A-AD37-368669B6F4CB}"/>
              </a:ext>
            </a:extLst>
          </p:cNvPr>
          <p:cNvSpPr/>
          <p:nvPr/>
        </p:nvSpPr>
        <p:spPr>
          <a:xfrm>
            <a:off x="552207" y="1271089"/>
            <a:ext cx="3005951" cy="707886"/>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Method 1</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Subtracting through 10</a:t>
            </a:r>
          </a:p>
        </p:txBody>
      </p:sp>
      <p:sp>
        <p:nvSpPr>
          <p:cNvPr id="105" name="TextBox 104">
            <a:extLst>
              <a:ext uri="{FF2B5EF4-FFF2-40B4-BE49-F238E27FC236}">
                <a16:creationId xmlns:a16="http://schemas.microsoft.com/office/drawing/2014/main" id="{861D5F89-27E0-43F7-BA2C-F738839D2694}"/>
              </a:ext>
            </a:extLst>
          </p:cNvPr>
          <p:cNvSpPr txBox="1"/>
          <p:nvPr/>
        </p:nvSpPr>
        <p:spPr>
          <a:xfrm>
            <a:off x="4062014" y="1275649"/>
            <a:ext cx="3674984"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Method 2</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Subtracting from 10</a:t>
            </a:r>
          </a:p>
        </p:txBody>
      </p:sp>
      <p:grpSp>
        <p:nvGrpSpPr>
          <p:cNvPr id="18" name="Group 17">
            <a:extLst>
              <a:ext uri="{FF2B5EF4-FFF2-40B4-BE49-F238E27FC236}">
                <a16:creationId xmlns:a16="http://schemas.microsoft.com/office/drawing/2014/main" id="{61284336-9B35-48B8-8F8E-109233275170}"/>
              </a:ext>
            </a:extLst>
          </p:cNvPr>
          <p:cNvGrpSpPr/>
          <p:nvPr/>
        </p:nvGrpSpPr>
        <p:grpSpPr>
          <a:xfrm>
            <a:off x="623438" y="2112767"/>
            <a:ext cx="2892822" cy="3215402"/>
            <a:chOff x="5209893" y="5615154"/>
            <a:chExt cx="2892822" cy="3215402"/>
          </a:xfrm>
        </p:grpSpPr>
        <p:grpSp>
          <p:nvGrpSpPr>
            <p:cNvPr id="6" name="Group 5">
              <a:extLst>
                <a:ext uri="{FF2B5EF4-FFF2-40B4-BE49-F238E27FC236}">
                  <a16:creationId xmlns:a16="http://schemas.microsoft.com/office/drawing/2014/main" id="{276B6F6D-C36D-4A51-A057-B0A8DEAF0E5E}"/>
                </a:ext>
              </a:extLst>
            </p:cNvPr>
            <p:cNvGrpSpPr/>
            <p:nvPr/>
          </p:nvGrpSpPr>
          <p:grpSpPr>
            <a:xfrm>
              <a:off x="6823947" y="5615154"/>
              <a:ext cx="1278768" cy="3204312"/>
              <a:chOff x="2860891" y="2304045"/>
              <a:chExt cx="1278768" cy="3204312"/>
            </a:xfrm>
          </p:grpSpPr>
          <p:grpSp>
            <p:nvGrpSpPr>
              <p:cNvPr id="258" name="Group 257">
                <a:extLst>
                  <a:ext uri="{FF2B5EF4-FFF2-40B4-BE49-F238E27FC236}">
                    <a16:creationId xmlns:a16="http://schemas.microsoft.com/office/drawing/2014/main" id="{B4A4AE1C-8CA3-47A8-B85C-18C3588002D8}"/>
                  </a:ext>
                </a:extLst>
              </p:cNvPr>
              <p:cNvGrpSpPr/>
              <p:nvPr/>
            </p:nvGrpSpPr>
            <p:grpSpPr>
              <a:xfrm>
                <a:off x="2860891" y="2304045"/>
                <a:ext cx="1278768" cy="3204312"/>
                <a:chOff x="5162433" y="1391913"/>
                <a:chExt cx="1513791" cy="3793228"/>
              </a:xfrm>
            </p:grpSpPr>
            <p:sp>
              <p:nvSpPr>
                <p:cNvPr id="259" name="Rectangle 258">
                  <a:extLst>
                    <a:ext uri="{FF2B5EF4-FFF2-40B4-BE49-F238E27FC236}">
                      <a16:creationId xmlns:a16="http://schemas.microsoft.com/office/drawing/2014/main" id="{33E0B69B-7C0A-44D6-A33E-3B08342E6C50}"/>
                    </a:ext>
                  </a:extLst>
                </p:cNvPr>
                <p:cNvSpPr/>
                <p:nvPr/>
              </p:nvSpPr>
              <p:spPr>
                <a:xfrm>
                  <a:off x="5162433" y="1391913"/>
                  <a:ext cx="1513791" cy="379322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cxnSp>
              <p:nvCxnSpPr>
                <p:cNvPr id="260" name="Straight Connector 259">
                  <a:extLst>
                    <a:ext uri="{FF2B5EF4-FFF2-40B4-BE49-F238E27FC236}">
                      <a16:creationId xmlns:a16="http://schemas.microsoft.com/office/drawing/2014/main" id="{6714069F-C731-476E-AEA6-8E167F412AD5}"/>
                    </a:ext>
                  </a:extLst>
                </p:cNvPr>
                <p:cNvCxnSpPr>
                  <a:endCxn id="259" idx="2"/>
                </p:cNvCxnSpPr>
                <p:nvPr/>
              </p:nvCxnSpPr>
              <p:spPr>
                <a:xfrm>
                  <a:off x="5910578" y="1391913"/>
                  <a:ext cx="8751" cy="3793228"/>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61" name="Straight Connector 260">
                  <a:extLst>
                    <a:ext uri="{FF2B5EF4-FFF2-40B4-BE49-F238E27FC236}">
                      <a16:creationId xmlns:a16="http://schemas.microsoft.com/office/drawing/2014/main" id="{EC735CF8-CDDD-4479-A39D-D14AE4BE948D}"/>
                    </a:ext>
                  </a:extLst>
                </p:cNvPr>
                <p:cNvCxnSpPr/>
                <p:nvPr/>
              </p:nvCxnSpPr>
              <p:spPr>
                <a:xfrm>
                  <a:off x="5162433" y="2150559"/>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62" name="Straight Connector 261">
                  <a:extLst>
                    <a:ext uri="{FF2B5EF4-FFF2-40B4-BE49-F238E27FC236}">
                      <a16:creationId xmlns:a16="http://schemas.microsoft.com/office/drawing/2014/main" id="{F196394D-527E-480F-8A69-273467A2E9BC}"/>
                    </a:ext>
                  </a:extLst>
                </p:cNvPr>
                <p:cNvCxnSpPr/>
                <p:nvPr/>
              </p:nvCxnSpPr>
              <p:spPr>
                <a:xfrm>
                  <a:off x="5162433" y="2909205"/>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63" name="Straight Connector 262">
                  <a:extLst>
                    <a:ext uri="{FF2B5EF4-FFF2-40B4-BE49-F238E27FC236}">
                      <a16:creationId xmlns:a16="http://schemas.microsoft.com/office/drawing/2014/main" id="{AC2EE9CC-CF69-4AE6-8619-C18F7C9C0B4A}"/>
                    </a:ext>
                  </a:extLst>
                </p:cNvPr>
                <p:cNvCxnSpPr/>
                <p:nvPr/>
              </p:nvCxnSpPr>
              <p:spPr>
                <a:xfrm>
                  <a:off x="5162433" y="3667851"/>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64" name="Straight Connector 263">
                  <a:extLst>
                    <a:ext uri="{FF2B5EF4-FFF2-40B4-BE49-F238E27FC236}">
                      <a16:creationId xmlns:a16="http://schemas.microsoft.com/office/drawing/2014/main" id="{87B198E7-6FB1-43FD-B702-02626C8E57CF}"/>
                    </a:ext>
                  </a:extLst>
                </p:cNvPr>
                <p:cNvCxnSpPr/>
                <p:nvPr/>
              </p:nvCxnSpPr>
              <p:spPr>
                <a:xfrm>
                  <a:off x="5162433" y="4426497"/>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65" name="Group 264">
                <a:extLst>
                  <a:ext uri="{FF2B5EF4-FFF2-40B4-BE49-F238E27FC236}">
                    <a16:creationId xmlns:a16="http://schemas.microsoft.com/office/drawing/2014/main" id="{71ABC059-6656-4652-9963-B082B7C33D54}"/>
                  </a:ext>
                </a:extLst>
              </p:cNvPr>
              <p:cNvGrpSpPr/>
              <p:nvPr/>
            </p:nvGrpSpPr>
            <p:grpSpPr>
              <a:xfrm>
                <a:off x="2920180" y="4923151"/>
                <a:ext cx="517127" cy="517127"/>
                <a:chOff x="6571429" y="2345064"/>
                <a:chExt cx="625642" cy="625642"/>
              </a:xfrm>
              <a:solidFill>
                <a:srgbClr val="99CCFF"/>
              </a:solidFill>
            </p:grpSpPr>
            <p:sp>
              <p:nvSpPr>
                <p:cNvPr id="266" name="Oval 265">
                  <a:extLst>
                    <a:ext uri="{FF2B5EF4-FFF2-40B4-BE49-F238E27FC236}">
                      <a16:creationId xmlns:a16="http://schemas.microsoft.com/office/drawing/2014/main" id="{89A64E88-DA7C-4732-9E55-B14E8EFB936C}"/>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67" name="TextBox 266">
                  <a:extLst>
                    <a:ext uri="{FF2B5EF4-FFF2-40B4-BE49-F238E27FC236}">
                      <a16:creationId xmlns:a16="http://schemas.microsoft.com/office/drawing/2014/main" id="{37CE3C69-73B5-47DA-81D7-9A18B9144FAD}"/>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289" name="Group 288">
                <a:extLst>
                  <a:ext uri="{FF2B5EF4-FFF2-40B4-BE49-F238E27FC236}">
                    <a16:creationId xmlns:a16="http://schemas.microsoft.com/office/drawing/2014/main" id="{49C33570-999C-4F7F-B496-E4CFE42EEB03}"/>
                  </a:ext>
                </a:extLst>
              </p:cNvPr>
              <p:cNvGrpSpPr/>
              <p:nvPr/>
            </p:nvGrpSpPr>
            <p:grpSpPr>
              <a:xfrm>
                <a:off x="2920180" y="4284992"/>
                <a:ext cx="517127" cy="517127"/>
                <a:chOff x="6571429" y="2345064"/>
                <a:chExt cx="625642" cy="625642"/>
              </a:xfrm>
              <a:solidFill>
                <a:srgbClr val="99CCFF"/>
              </a:solidFill>
            </p:grpSpPr>
            <p:sp>
              <p:nvSpPr>
                <p:cNvPr id="290" name="Oval 289">
                  <a:extLst>
                    <a:ext uri="{FF2B5EF4-FFF2-40B4-BE49-F238E27FC236}">
                      <a16:creationId xmlns:a16="http://schemas.microsoft.com/office/drawing/2014/main" id="{E84DD3EB-0C61-4424-AE14-C1DE3F21055C}"/>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91" name="TextBox 290">
                  <a:extLst>
                    <a:ext uri="{FF2B5EF4-FFF2-40B4-BE49-F238E27FC236}">
                      <a16:creationId xmlns:a16="http://schemas.microsoft.com/office/drawing/2014/main" id="{E558AA26-E3C5-47ED-94C2-AC19F5A05B0A}"/>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292" name="Group 291">
                <a:extLst>
                  <a:ext uri="{FF2B5EF4-FFF2-40B4-BE49-F238E27FC236}">
                    <a16:creationId xmlns:a16="http://schemas.microsoft.com/office/drawing/2014/main" id="{8DFF036B-51CC-4358-9444-6D24DE4965F0}"/>
                  </a:ext>
                </a:extLst>
              </p:cNvPr>
              <p:cNvGrpSpPr/>
              <p:nvPr/>
            </p:nvGrpSpPr>
            <p:grpSpPr>
              <a:xfrm>
                <a:off x="2920180" y="3645507"/>
                <a:ext cx="517127" cy="517127"/>
                <a:chOff x="6571429" y="2345064"/>
                <a:chExt cx="625642" cy="625642"/>
              </a:xfrm>
              <a:solidFill>
                <a:srgbClr val="99CCFF"/>
              </a:solidFill>
            </p:grpSpPr>
            <p:sp>
              <p:nvSpPr>
                <p:cNvPr id="293" name="Oval 292">
                  <a:extLst>
                    <a:ext uri="{FF2B5EF4-FFF2-40B4-BE49-F238E27FC236}">
                      <a16:creationId xmlns:a16="http://schemas.microsoft.com/office/drawing/2014/main" id="{2F9C7D67-A4CE-41E2-8446-83565CCE9CD4}"/>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94" name="TextBox 293">
                  <a:extLst>
                    <a:ext uri="{FF2B5EF4-FFF2-40B4-BE49-F238E27FC236}">
                      <a16:creationId xmlns:a16="http://schemas.microsoft.com/office/drawing/2014/main" id="{AAE6AF79-D5D5-4EF2-B1EC-DDB1FEE73FAF}"/>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295" name="Group 294">
                <a:extLst>
                  <a:ext uri="{FF2B5EF4-FFF2-40B4-BE49-F238E27FC236}">
                    <a16:creationId xmlns:a16="http://schemas.microsoft.com/office/drawing/2014/main" id="{57BF73D9-0100-46CC-9780-B6957CD13EB9}"/>
                  </a:ext>
                </a:extLst>
              </p:cNvPr>
              <p:cNvGrpSpPr/>
              <p:nvPr/>
            </p:nvGrpSpPr>
            <p:grpSpPr>
              <a:xfrm>
                <a:off x="2920180" y="3005111"/>
                <a:ext cx="517127" cy="517127"/>
                <a:chOff x="6571429" y="2345064"/>
                <a:chExt cx="625642" cy="625642"/>
              </a:xfrm>
              <a:solidFill>
                <a:srgbClr val="99CCFF"/>
              </a:solidFill>
            </p:grpSpPr>
            <p:sp>
              <p:nvSpPr>
                <p:cNvPr id="296" name="Oval 295">
                  <a:extLst>
                    <a:ext uri="{FF2B5EF4-FFF2-40B4-BE49-F238E27FC236}">
                      <a16:creationId xmlns:a16="http://schemas.microsoft.com/office/drawing/2014/main" id="{881182B8-42E5-4AE2-B5E3-C619DCDF85D7}"/>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97" name="TextBox 296">
                  <a:extLst>
                    <a:ext uri="{FF2B5EF4-FFF2-40B4-BE49-F238E27FC236}">
                      <a16:creationId xmlns:a16="http://schemas.microsoft.com/office/drawing/2014/main" id="{80565C7B-D5F0-4894-82CF-0B1BE9F83DE4}"/>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298" name="Group 297">
                <a:extLst>
                  <a:ext uri="{FF2B5EF4-FFF2-40B4-BE49-F238E27FC236}">
                    <a16:creationId xmlns:a16="http://schemas.microsoft.com/office/drawing/2014/main" id="{AE26E890-6170-429B-97C2-DE551DCD2701}"/>
                  </a:ext>
                </a:extLst>
              </p:cNvPr>
              <p:cNvGrpSpPr/>
              <p:nvPr/>
            </p:nvGrpSpPr>
            <p:grpSpPr>
              <a:xfrm>
                <a:off x="2920180" y="2364483"/>
                <a:ext cx="517127" cy="517127"/>
                <a:chOff x="6571429" y="2345064"/>
                <a:chExt cx="625642" cy="625642"/>
              </a:xfrm>
              <a:solidFill>
                <a:srgbClr val="99CCFF"/>
              </a:solidFill>
            </p:grpSpPr>
            <p:sp>
              <p:nvSpPr>
                <p:cNvPr id="299" name="Oval 298">
                  <a:extLst>
                    <a:ext uri="{FF2B5EF4-FFF2-40B4-BE49-F238E27FC236}">
                      <a16:creationId xmlns:a16="http://schemas.microsoft.com/office/drawing/2014/main" id="{932BB2DF-339C-4F6D-B325-3A018CE300AC}"/>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00" name="TextBox 299">
                  <a:extLst>
                    <a:ext uri="{FF2B5EF4-FFF2-40B4-BE49-F238E27FC236}">
                      <a16:creationId xmlns:a16="http://schemas.microsoft.com/office/drawing/2014/main" id="{2419C82E-910A-4F2F-A995-A47A853B9018}"/>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sp>
            <p:nvSpPr>
              <p:cNvPr id="301" name="TextBox 300">
                <a:extLst>
                  <a:ext uri="{FF2B5EF4-FFF2-40B4-BE49-F238E27FC236}">
                    <a16:creationId xmlns:a16="http://schemas.microsoft.com/office/drawing/2014/main" id="{AB1A5154-81EC-441D-8E21-3977EA7386B9}"/>
                  </a:ext>
                </a:extLst>
              </p:cNvPr>
              <p:cNvSpPr txBox="1"/>
              <p:nvPr/>
            </p:nvSpPr>
            <p:spPr>
              <a:xfrm>
                <a:off x="3675938" y="2401991"/>
                <a:ext cx="263214" cy="430887"/>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nvGrpSpPr>
              <p:cNvPr id="311" name="Group 310">
                <a:extLst>
                  <a:ext uri="{FF2B5EF4-FFF2-40B4-BE49-F238E27FC236}">
                    <a16:creationId xmlns:a16="http://schemas.microsoft.com/office/drawing/2014/main" id="{02763BAA-64B7-4F11-ACE1-93DE29F376CD}"/>
                  </a:ext>
                </a:extLst>
              </p:cNvPr>
              <p:cNvGrpSpPr/>
              <p:nvPr/>
            </p:nvGrpSpPr>
            <p:grpSpPr>
              <a:xfrm>
                <a:off x="2906404" y="2333232"/>
                <a:ext cx="561549" cy="3113835"/>
                <a:chOff x="2922976" y="1779943"/>
                <a:chExt cx="561549" cy="3113835"/>
              </a:xfrm>
            </p:grpSpPr>
            <p:sp>
              <p:nvSpPr>
                <p:cNvPr id="312" name="Rectangle 311">
                  <a:extLst>
                    <a:ext uri="{FF2B5EF4-FFF2-40B4-BE49-F238E27FC236}">
                      <a16:creationId xmlns:a16="http://schemas.microsoft.com/office/drawing/2014/main" id="{87E02968-ADAF-4FEF-93B2-9FDA7979F764}"/>
                    </a:ext>
                  </a:extLst>
                </p:cNvPr>
                <p:cNvSpPr/>
                <p:nvPr/>
              </p:nvSpPr>
              <p:spPr>
                <a:xfrm>
                  <a:off x="2922976" y="4346370"/>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13" name="Rectangle 312">
                  <a:extLst>
                    <a:ext uri="{FF2B5EF4-FFF2-40B4-BE49-F238E27FC236}">
                      <a16:creationId xmlns:a16="http://schemas.microsoft.com/office/drawing/2014/main" id="{2722F274-D768-4542-B9E7-51118AD4D58E}"/>
                    </a:ext>
                  </a:extLst>
                </p:cNvPr>
                <p:cNvSpPr/>
                <p:nvPr/>
              </p:nvSpPr>
              <p:spPr>
                <a:xfrm>
                  <a:off x="2922976" y="3705917"/>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14" name="Rectangle 313">
                  <a:extLst>
                    <a:ext uri="{FF2B5EF4-FFF2-40B4-BE49-F238E27FC236}">
                      <a16:creationId xmlns:a16="http://schemas.microsoft.com/office/drawing/2014/main" id="{EC9B19C9-5D6E-4EB1-A74E-AB4D55D89778}"/>
                    </a:ext>
                  </a:extLst>
                </p:cNvPr>
                <p:cNvSpPr/>
                <p:nvPr/>
              </p:nvSpPr>
              <p:spPr>
                <a:xfrm>
                  <a:off x="2922976" y="3060984"/>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15" name="Rectangle 314">
                  <a:extLst>
                    <a:ext uri="{FF2B5EF4-FFF2-40B4-BE49-F238E27FC236}">
                      <a16:creationId xmlns:a16="http://schemas.microsoft.com/office/drawing/2014/main" id="{24AB6859-1CF9-4364-924B-932BF5793AFD}"/>
                    </a:ext>
                  </a:extLst>
                </p:cNvPr>
                <p:cNvSpPr/>
                <p:nvPr/>
              </p:nvSpPr>
              <p:spPr>
                <a:xfrm>
                  <a:off x="2922976" y="2420531"/>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16" name="Rectangle 315">
                  <a:extLst>
                    <a:ext uri="{FF2B5EF4-FFF2-40B4-BE49-F238E27FC236}">
                      <a16:creationId xmlns:a16="http://schemas.microsoft.com/office/drawing/2014/main" id="{57C23437-325E-4F35-B615-DB085EAFCF2D}"/>
                    </a:ext>
                  </a:extLst>
                </p:cNvPr>
                <p:cNvSpPr/>
                <p:nvPr/>
              </p:nvSpPr>
              <p:spPr>
                <a:xfrm>
                  <a:off x="2922976" y="1779943"/>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22" name="Group 321">
                <a:extLst>
                  <a:ext uri="{FF2B5EF4-FFF2-40B4-BE49-F238E27FC236}">
                    <a16:creationId xmlns:a16="http://schemas.microsoft.com/office/drawing/2014/main" id="{31AB9AFB-B238-45A8-934B-17766F1BF539}"/>
                  </a:ext>
                </a:extLst>
              </p:cNvPr>
              <p:cNvGrpSpPr/>
              <p:nvPr/>
            </p:nvGrpSpPr>
            <p:grpSpPr>
              <a:xfrm>
                <a:off x="2920101" y="2365182"/>
                <a:ext cx="517127" cy="3075110"/>
                <a:chOff x="2940103" y="1800513"/>
                <a:chExt cx="517127" cy="3075110"/>
              </a:xfrm>
            </p:grpSpPr>
            <p:grpSp>
              <p:nvGrpSpPr>
                <p:cNvPr id="323" name="Group 322">
                  <a:extLst>
                    <a:ext uri="{FF2B5EF4-FFF2-40B4-BE49-F238E27FC236}">
                      <a16:creationId xmlns:a16="http://schemas.microsoft.com/office/drawing/2014/main" id="{DA3645C5-4601-4E9A-A218-71926B2A90C2}"/>
                    </a:ext>
                  </a:extLst>
                </p:cNvPr>
                <p:cNvGrpSpPr/>
                <p:nvPr/>
              </p:nvGrpSpPr>
              <p:grpSpPr>
                <a:xfrm>
                  <a:off x="2940103" y="1800513"/>
                  <a:ext cx="517127" cy="517127"/>
                  <a:chOff x="6571429" y="2345064"/>
                  <a:chExt cx="625642" cy="625642"/>
                </a:xfrm>
              </p:grpSpPr>
              <p:sp>
                <p:nvSpPr>
                  <p:cNvPr id="336" name="Oval 335">
                    <a:extLst>
                      <a:ext uri="{FF2B5EF4-FFF2-40B4-BE49-F238E27FC236}">
                        <a16:creationId xmlns:a16="http://schemas.microsoft.com/office/drawing/2014/main" id="{7373F832-2466-4C13-9155-E301D70A3D83}"/>
                      </a:ext>
                    </a:extLst>
                  </p:cNvPr>
                  <p:cNvSpPr/>
                  <p:nvPr/>
                </p:nvSpPr>
                <p:spPr>
                  <a:xfrm>
                    <a:off x="6571429" y="23450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37" name="TextBox 336">
                    <a:extLst>
                      <a:ext uri="{FF2B5EF4-FFF2-40B4-BE49-F238E27FC236}">
                        <a16:creationId xmlns:a16="http://schemas.microsoft.com/office/drawing/2014/main" id="{EFAB0240-4FA2-489D-8815-D64F35BA959C}"/>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324" name="Group 323">
                  <a:extLst>
                    <a:ext uri="{FF2B5EF4-FFF2-40B4-BE49-F238E27FC236}">
                      <a16:creationId xmlns:a16="http://schemas.microsoft.com/office/drawing/2014/main" id="{41C5B1BC-AC40-4F53-B8DC-A7D39EC0A3A3}"/>
                    </a:ext>
                  </a:extLst>
                </p:cNvPr>
                <p:cNvGrpSpPr/>
                <p:nvPr/>
              </p:nvGrpSpPr>
              <p:grpSpPr>
                <a:xfrm>
                  <a:off x="2940103" y="2443527"/>
                  <a:ext cx="517127" cy="517127"/>
                  <a:chOff x="6571429" y="2345064"/>
                  <a:chExt cx="625642" cy="625642"/>
                </a:xfrm>
              </p:grpSpPr>
              <p:sp>
                <p:nvSpPr>
                  <p:cNvPr id="334" name="Oval 333">
                    <a:extLst>
                      <a:ext uri="{FF2B5EF4-FFF2-40B4-BE49-F238E27FC236}">
                        <a16:creationId xmlns:a16="http://schemas.microsoft.com/office/drawing/2014/main" id="{C04C9E2B-AE57-4166-BAF6-A307FBF03D1D}"/>
                      </a:ext>
                    </a:extLst>
                  </p:cNvPr>
                  <p:cNvSpPr/>
                  <p:nvPr/>
                </p:nvSpPr>
                <p:spPr>
                  <a:xfrm>
                    <a:off x="6571429" y="23450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35" name="TextBox 334">
                    <a:extLst>
                      <a:ext uri="{FF2B5EF4-FFF2-40B4-BE49-F238E27FC236}">
                        <a16:creationId xmlns:a16="http://schemas.microsoft.com/office/drawing/2014/main" id="{E8766DF4-6CF6-4C49-BD79-12204F062CF7}"/>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325" name="Group 324">
                  <a:extLst>
                    <a:ext uri="{FF2B5EF4-FFF2-40B4-BE49-F238E27FC236}">
                      <a16:creationId xmlns:a16="http://schemas.microsoft.com/office/drawing/2014/main" id="{F4DB563E-273A-41B2-8815-4C58A1D44CCC}"/>
                    </a:ext>
                  </a:extLst>
                </p:cNvPr>
                <p:cNvGrpSpPr/>
                <p:nvPr/>
              </p:nvGrpSpPr>
              <p:grpSpPr>
                <a:xfrm>
                  <a:off x="2940103" y="3079599"/>
                  <a:ext cx="517127" cy="517127"/>
                  <a:chOff x="6571429" y="2345064"/>
                  <a:chExt cx="625642" cy="625642"/>
                </a:xfrm>
              </p:grpSpPr>
              <p:sp>
                <p:nvSpPr>
                  <p:cNvPr id="332" name="Oval 331">
                    <a:extLst>
                      <a:ext uri="{FF2B5EF4-FFF2-40B4-BE49-F238E27FC236}">
                        <a16:creationId xmlns:a16="http://schemas.microsoft.com/office/drawing/2014/main" id="{CBFA7701-AA94-459F-98B2-69512671D999}"/>
                      </a:ext>
                    </a:extLst>
                  </p:cNvPr>
                  <p:cNvSpPr/>
                  <p:nvPr/>
                </p:nvSpPr>
                <p:spPr>
                  <a:xfrm>
                    <a:off x="6571429" y="23450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33" name="TextBox 332">
                    <a:extLst>
                      <a:ext uri="{FF2B5EF4-FFF2-40B4-BE49-F238E27FC236}">
                        <a16:creationId xmlns:a16="http://schemas.microsoft.com/office/drawing/2014/main" id="{B1EF9273-6942-4EFA-BD69-53D80264C2F1}"/>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326" name="Group 325">
                  <a:extLst>
                    <a:ext uri="{FF2B5EF4-FFF2-40B4-BE49-F238E27FC236}">
                      <a16:creationId xmlns:a16="http://schemas.microsoft.com/office/drawing/2014/main" id="{B0A09C46-678C-4413-AC1C-A57FD54786E7}"/>
                    </a:ext>
                  </a:extLst>
                </p:cNvPr>
                <p:cNvGrpSpPr/>
                <p:nvPr/>
              </p:nvGrpSpPr>
              <p:grpSpPr>
                <a:xfrm>
                  <a:off x="2940103" y="3722613"/>
                  <a:ext cx="517127" cy="517127"/>
                  <a:chOff x="6571429" y="2345064"/>
                  <a:chExt cx="625642" cy="625642"/>
                </a:xfrm>
              </p:grpSpPr>
              <p:sp>
                <p:nvSpPr>
                  <p:cNvPr id="330" name="Oval 329">
                    <a:extLst>
                      <a:ext uri="{FF2B5EF4-FFF2-40B4-BE49-F238E27FC236}">
                        <a16:creationId xmlns:a16="http://schemas.microsoft.com/office/drawing/2014/main" id="{CA2187D7-385C-4F9C-A80E-45D2642D5482}"/>
                      </a:ext>
                    </a:extLst>
                  </p:cNvPr>
                  <p:cNvSpPr/>
                  <p:nvPr/>
                </p:nvSpPr>
                <p:spPr>
                  <a:xfrm>
                    <a:off x="6571429" y="23450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31" name="TextBox 330">
                    <a:extLst>
                      <a:ext uri="{FF2B5EF4-FFF2-40B4-BE49-F238E27FC236}">
                        <a16:creationId xmlns:a16="http://schemas.microsoft.com/office/drawing/2014/main" id="{055FDD82-498C-45F5-BA16-83E1E1C4E288}"/>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327" name="Group 326">
                  <a:extLst>
                    <a:ext uri="{FF2B5EF4-FFF2-40B4-BE49-F238E27FC236}">
                      <a16:creationId xmlns:a16="http://schemas.microsoft.com/office/drawing/2014/main" id="{55F1E8BF-98E3-40E9-8A06-9C97A79C9137}"/>
                    </a:ext>
                  </a:extLst>
                </p:cNvPr>
                <p:cNvGrpSpPr/>
                <p:nvPr/>
              </p:nvGrpSpPr>
              <p:grpSpPr>
                <a:xfrm>
                  <a:off x="2940103" y="4358496"/>
                  <a:ext cx="517127" cy="517127"/>
                  <a:chOff x="6571429" y="2336682"/>
                  <a:chExt cx="625642" cy="625642"/>
                </a:xfrm>
              </p:grpSpPr>
              <p:sp>
                <p:nvSpPr>
                  <p:cNvPr id="328" name="Oval 327">
                    <a:extLst>
                      <a:ext uri="{FF2B5EF4-FFF2-40B4-BE49-F238E27FC236}">
                        <a16:creationId xmlns:a16="http://schemas.microsoft.com/office/drawing/2014/main" id="{87D2BFEF-723C-43BC-A73C-8BC7DE5FF895}"/>
                      </a:ext>
                    </a:extLst>
                  </p:cNvPr>
                  <p:cNvSpPr/>
                  <p:nvPr/>
                </p:nvSpPr>
                <p:spPr>
                  <a:xfrm>
                    <a:off x="6571429" y="2336682"/>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29" name="TextBox 328">
                    <a:extLst>
                      <a:ext uri="{FF2B5EF4-FFF2-40B4-BE49-F238E27FC236}">
                        <a16:creationId xmlns:a16="http://schemas.microsoft.com/office/drawing/2014/main" id="{788D9FA6-57E0-485F-A271-6F267F1ABB9D}"/>
                      </a:ext>
                    </a:extLst>
                  </p:cNvPr>
                  <p:cNvSpPr txBox="1"/>
                  <p:nvPr/>
                </p:nvSpPr>
                <p:spPr>
                  <a:xfrm>
                    <a:off x="6715182" y="2387386"/>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grpSp>
        <p:grpSp>
          <p:nvGrpSpPr>
            <p:cNvPr id="5" name="Group 4">
              <a:extLst>
                <a:ext uri="{FF2B5EF4-FFF2-40B4-BE49-F238E27FC236}">
                  <a16:creationId xmlns:a16="http://schemas.microsoft.com/office/drawing/2014/main" id="{C8AC6231-9D28-4D16-88CF-E35CB52B2A06}"/>
                </a:ext>
              </a:extLst>
            </p:cNvPr>
            <p:cNvGrpSpPr/>
            <p:nvPr/>
          </p:nvGrpSpPr>
          <p:grpSpPr>
            <a:xfrm>
              <a:off x="5209893" y="5626245"/>
              <a:ext cx="1278768" cy="3204311"/>
              <a:chOff x="1041276" y="2307772"/>
              <a:chExt cx="1278768" cy="3204311"/>
            </a:xfrm>
          </p:grpSpPr>
          <p:grpSp>
            <p:nvGrpSpPr>
              <p:cNvPr id="251" name="Group 250">
                <a:extLst>
                  <a:ext uri="{FF2B5EF4-FFF2-40B4-BE49-F238E27FC236}">
                    <a16:creationId xmlns:a16="http://schemas.microsoft.com/office/drawing/2014/main" id="{BCFF8A20-0B58-45BA-B018-2FBE4F5D61AB}"/>
                  </a:ext>
                </a:extLst>
              </p:cNvPr>
              <p:cNvGrpSpPr/>
              <p:nvPr/>
            </p:nvGrpSpPr>
            <p:grpSpPr>
              <a:xfrm>
                <a:off x="1041276" y="2307772"/>
                <a:ext cx="1278768" cy="3204311"/>
                <a:chOff x="5162433" y="1391913"/>
                <a:chExt cx="1513791" cy="3793228"/>
              </a:xfrm>
            </p:grpSpPr>
            <p:sp>
              <p:nvSpPr>
                <p:cNvPr id="252" name="Rectangle 251">
                  <a:extLst>
                    <a:ext uri="{FF2B5EF4-FFF2-40B4-BE49-F238E27FC236}">
                      <a16:creationId xmlns:a16="http://schemas.microsoft.com/office/drawing/2014/main" id="{E8715D28-5315-4072-9B53-9D40FD9CBDD9}"/>
                    </a:ext>
                  </a:extLst>
                </p:cNvPr>
                <p:cNvSpPr/>
                <p:nvPr/>
              </p:nvSpPr>
              <p:spPr>
                <a:xfrm>
                  <a:off x="5162433" y="1391913"/>
                  <a:ext cx="1513791" cy="379322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cxnSp>
              <p:nvCxnSpPr>
                <p:cNvPr id="253" name="Straight Connector 252">
                  <a:extLst>
                    <a:ext uri="{FF2B5EF4-FFF2-40B4-BE49-F238E27FC236}">
                      <a16:creationId xmlns:a16="http://schemas.microsoft.com/office/drawing/2014/main" id="{29F6F4A4-D657-4E6B-AFA6-441462EBBA3A}"/>
                    </a:ext>
                  </a:extLst>
                </p:cNvPr>
                <p:cNvCxnSpPr>
                  <a:endCxn id="252" idx="2"/>
                </p:cNvCxnSpPr>
                <p:nvPr/>
              </p:nvCxnSpPr>
              <p:spPr>
                <a:xfrm>
                  <a:off x="5910578" y="1391913"/>
                  <a:ext cx="8751" cy="3793228"/>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54" name="Straight Connector 253">
                  <a:extLst>
                    <a:ext uri="{FF2B5EF4-FFF2-40B4-BE49-F238E27FC236}">
                      <a16:creationId xmlns:a16="http://schemas.microsoft.com/office/drawing/2014/main" id="{D0C0CC8D-4E23-4515-873B-3597AA2F22EA}"/>
                    </a:ext>
                  </a:extLst>
                </p:cNvPr>
                <p:cNvCxnSpPr/>
                <p:nvPr/>
              </p:nvCxnSpPr>
              <p:spPr>
                <a:xfrm>
                  <a:off x="5162433" y="2150559"/>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55" name="Straight Connector 254">
                  <a:extLst>
                    <a:ext uri="{FF2B5EF4-FFF2-40B4-BE49-F238E27FC236}">
                      <a16:creationId xmlns:a16="http://schemas.microsoft.com/office/drawing/2014/main" id="{2428A3BA-61A8-40F7-B345-6455C6828304}"/>
                    </a:ext>
                  </a:extLst>
                </p:cNvPr>
                <p:cNvCxnSpPr/>
                <p:nvPr/>
              </p:nvCxnSpPr>
              <p:spPr>
                <a:xfrm>
                  <a:off x="5162433" y="2909205"/>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56" name="Straight Connector 255">
                  <a:extLst>
                    <a:ext uri="{FF2B5EF4-FFF2-40B4-BE49-F238E27FC236}">
                      <a16:creationId xmlns:a16="http://schemas.microsoft.com/office/drawing/2014/main" id="{5DEC6FB1-326D-4C78-9E4D-73110C3C6EF9}"/>
                    </a:ext>
                  </a:extLst>
                </p:cNvPr>
                <p:cNvCxnSpPr/>
                <p:nvPr/>
              </p:nvCxnSpPr>
              <p:spPr>
                <a:xfrm>
                  <a:off x="5162433" y="3667851"/>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57" name="Straight Connector 256">
                  <a:extLst>
                    <a:ext uri="{FF2B5EF4-FFF2-40B4-BE49-F238E27FC236}">
                      <a16:creationId xmlns:a16="http://schemas.microsoft.com/office/drawing/2014/main" id="{20153A85-B7C9-4B34-9026-8E26261E28B9}"/>
                    </a:ext>
                  </a:extLst>
                </p:cNvPr>
                <p:cNvCxnSpPr/>
                <p:nvPr/>
              </p:nvCxnSpPr>
              <p:spPr>
                <a:xfrm>
                  <a:off x="5162433" y="4426497"/>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68" name="Group 267">
                <a:extLst>
                  <a:ext uri="{FF2B5EF4-FFF2-40B4-BE49-F238E27FC236}">
                    <a16:creationId xmlns:a16="http://schemas.microsoft.com/office/drawing/2014/main" id="{DD577C95-AE29-452C-B875-2D86C5F4D7DC}"/>
                  </a:ext>
                </a:extLst>
              </p:cNvPr>
              <p:cNvGrpSpPr/>
              <p:nvPr/>
            </p:nvGrpSpPr>
            <p:grpSpPr>
              <a:xfrm>
                <a:off x="1097650" y="4926877"/>
                <a:ext cx="517127" cy="517127"/>
                <a:chOff x="6571429" y="2345064"/>
                <a:chExt cx="625642" cy="625642"/>
              </a:xfrm>
              <a:solidFill>
                <a:srgbClr val="99CCFF"/>
              </a:solidFill>
            </p:grpSpPr>
            <p:sp>
              <p:nvSpPr>
                <p:cNvPr id="269" name="Oval 268">
                  <a:extLst>
                    <a:ext uri="{FF2B5EF4-FFF2-40B4-BE49-F238E27FC236}">
                      <a16:creationId xmlns:a16="http://schemas.microsoft.com/office/drawing/2014/main" id="{C4631F86-6301-49E6-A6A5-A8A115E8363C}"/>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70" name="TextBox 269">
                  <a:extLst>
                    <a:ext uri="{FF2B5EF4-FFF2-40B4-BE49-F238E27FC236}">
                      <a16:creationId xmlns:a16="http://schemas.microsoft.com/office/drawing/2014/main" id="{DDDB8C7D-F0BA-4948-A8DD-997E3B644D6F}"/>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271" name="Group 270">
                <a:extLst>
                  <a:ext uri="{FF2B5EF4-FFF2-40B4-BE49-F238E27FC236}">
                    <a16:creationId xmlns:a16="http://schemas.microsoft.com/office/drawing/2014/main" id="{41DC8B0A-9E2C-4233-A2AB-531C91E2DC8A}"/>
                  </a:ext>
                </a:extLst>
              </p:cNvPr>
              <p:cNvGrpSpPr/>
              <p:nvPr/>
            </p:nvGrpSpPr>
            <p:grpSpPr>
              <a:xfrm>
                <a:off x="1097650" y="4281849"/>
                <a:ext cx="517127" cy="517127"/>
                <a:chOff x="6571429" y="2345064"/>
                <a:chExt cx="625642" cy="625642"/>
              </a:xfrm>
            </p:grpSpPr>
            <p:sp>
              <p:nvSpPr>
                <p:cNvPr id="272" name="Oval 271">
                  <a:extLst>
                    <a:ext uri="{FF2B5EF4-FFF2-40B4-BE49-F238E27FC236}">
                      <a16:creationId xmlns:a16="http://schemas.microsoft.com/office/drawing/2014/main" id="{EF184195-EAA4-4F19-81D0-3A931488CF25}"/>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73" name="TextBox 272">
                  <a:extLst>
                    <a:ext uri="{FF2B5EF4-FFF2-40B4-BE49-F238E27FC236}">
                      <a16:creationId xmlns:a16="http://schemas.microsoft.com/office/drawing/2014/main" id="{4669441A-B71E-4A04-8679-8155EE64EF9A}"/>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274" name="Group 273">
                <a:extLst>
                  <a:ext uri="{FF2B5EF4-FFF2-40B4-BE49-F238E27FC236}">
                    <a16:creationId xmlns:a16="http://schemas.microsoft.com/office/drawing/2014/main" id="{7DD1C921-35B7-4CB0-97F6-7B0E346BF043}"/>
                  </a:ext>
                </a:extLst>
              </p:cNvPr>
              <p:cNvGrpSpPr/>
              <p:nvPr/>
            </p:nvGrpSpPr>
            <p:grpSpPr>
              <a:xfrm>
                <a:off x="1097650" y="3648961"/>
                <a:ext cx="517127" cy="517127"/>
                <a:chOff x="6571429" y="2345064"/>
                <a:chExt cx="625642" cy="625642"/>
              </a:xfrm>
            </p:grpSpPr>
            <p:sp>
              <p:nvSpPr>
                <p:cNvPr id="275" name="Oval 274">
                  <a:extLst>
                    <a:ext uri="{FF2B5EF4-FFF2-40B4-BE49-F238E27FC236}">
                      <a16:creationId xmlns:a16="http://schemas.microsoft.com/office/drawing/2014/main" id="{D4E7D6C7-B25C-494F-BF6F-62AE907A323C}"/>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76" name="TextBox 275">
                  <a:extLst>
                    <a:ext uri="{FF2B5EF4-FFF2-40B4-BE49-F238E27FC236}">
                      <a16:creationId xmlns:a16="http://schemas.microsoft.com/office/drawing/2014/main" id="{D9C37FE0-8ADE-402C-AB31-1F9E40CFDE91}"/>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277" name="Group 276">
                <a:extLst>
                  <a:ext uri="{FF2B5EF4-FFF2-40B4-BE49-F238E27FC236}">
                    <a16:creationId xmlns:a16="http://schemas.microsoft.com/office/drawing/2014/main" id="{5D705748-2A49-434E-9E35-A3754DADBECF}"/>
                  </a:ext>
                </a:extLst>
              </p:cNvPr>
              <p:cNvGrpSpPr/>
              <p:nvPr/>
            </p:nvGrpSpPr>
            <p:grpSpPr>
              <a:xfrm>
                <a:off x="1737503" y="3004731"/>
                <a:ext cx="517127" cy="517127"/>
                <a:chOff x="6571429" y="2345064"/>
                <a:chExt cx="625642" cy="625642"/>
              </a:xfrm>
            </p:grpSpPr>
            <p:sp>
              <p:nvSpPr>
                <p:cNvPr id="278" name="Oval 277">
                  <a:extLst>
                    <a:ext uri="{FF2B5EF4-FFF2-40B4-BE49-F238E27FC236}">
                      <a16:creationId xmlns:a16="http://schemas.microsoft.com/office/drawing/2014/main" id="{C2032C47-5E6C-4068-9743-391EF5ABDBDD}"/>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79" name="TextBox 278">
                  <a:extLst>
                    <a:ext uri="{FF2B5EF4-FFF2-40B4-BE49-F238E27FC236}">
                      <a16:creationId xmlns:a16="http://schemas.microsoft.com/office/drawing/2014/main" id="{9EB0CFBA-A103-483C-8CE8-F6224AEEC9C9}"/>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280" name="Group 279">
                <a:extLst>
                  <a:ext uri="{FF2B5EF4-FFF2-40B4-BE49-F238E27FC236}">
                    <a16:creationId xmlns:a16="http://schemas.microsoft.com/office/drawing/2014/main" id="{4DEB085D-EAA3-4CF8-B3BA-827D53521D26}"/>
                  </a:ext>
                </a:extLst>
              </p:cNvPr>
              <p:cNvGrpSpPr/>
              <p:nvPr/>
            </p:nvGrpSpPr>
            <p:grpSpPr>
              <a:xfrm>
                <a:off x="1097650" y="3004731"/>
                <a:ext cx="517127" cy="517127"/>
                <a:chOff x="6571429" y="2345064"/>
                <a:chExt cx="625642" cy="625642"/>
              </a:xfrm>
            </p:grpSpPr>
            <p:sp>
              <p:nvSpPr>
                <p:cNvPr id="281" name="Oval 280">
                  <a:extLst>
                    <a:ext uri="{FF2B5EF4-FFF2-40B4-BE49-F238E27FC236}">
                      <a16:creationId xmlns:a16="http://schemas.microsoft.com/office/drawing/2014/main" id="{CA9F9D66-BE08-435A-9C54-E9EBD3B1FA6F}"/>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82" name="TextBox 281">
                  <a:extLst>
                    <a:ext uri="{FF2B5EF4-FFF2-40B4-BE49-F238E27FC236}">
                      <a16:creationId xmlns:a16="http://schemas.microsoft.com/office/drawing/2014/main" id="{9B7E3B18-B5BB-4CAE-AC68-D93D7CE8AAEF}"/>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283" name="Group 282">
                <a:extLst>
                  <a:ext uri="{FF2B5EF4-FFF2-40B4-BE49-F238E27FC236}">
                    <a16:creationId xmlns:a16="http://schemas.microsoft.com/office/drawing/2014/main" id="{FF00442B-58D8-4942-A137-61B3A12D169F}"/>
                  </a:ext>
                </a:extLst>
              </p:cNvPr>
              <p:cNvGrpSpPr/>
              <p:nvPr/>
            </p:nvGrpSpPr>
            <p:grpSpPr>
              <a:xfrm>
                <a:off x="1737503" y="2365972"/>
                <a:ext cx="517127" cy="517127"/>
                <a:chOff x="6571429" y="2345064"/>
                <a:chExt cx="625642" cy="625642"/>
              </a:xfrm>
            </p:grpSpPr>
            <p:sp>
              <p:nvSpPr>
                <p:cNvPr id="284" name="Oval 283">
                  <a:extLst>
                    <a:ext uri="{FF2B5EF4-FFF2-40B4-BE49-F238E27FC236}">
                      <a16:creationId xmlns:a16="http://schemas.microsoft.com/office/drawing/2014/main" id="{284E1F4A-3505-4417-B8D2-2B43A94E0256}"/>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85" name="TextBox 284">
                  <a:extLst>
                    <a:ext uri="{FF2B5EF4-FFF2-40B4-BE49-F238E27FC236}">
                      <a16:creationId xmlns:a16="http://schemas.microsoft.com/office/drawing/2014/main" id="{B02F5BFF-6E1E-4E46-B602-DCDC180AA34C}"/>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286" name="Group 285">
                <a:extLst>
                  <a:ext uri="{FF2B5EF4-FFF2-40B4-BE49-F238E27FC236}">
                    <a16:creationId xmlns:a16="http://schemas.microsoft.com/office/drawing/2014/main" id="{6D235DA6-2AE9-4545-84EA-41FF43F58234}"/>
                  </a:ext>
                </a:extLst>
              </p:cNvPr>
              <p:cNvGrpSpPr/>
              <p:nvPr/>
            </p:nvGrpSpPr>
            <p:grpSpPr>
              <a:xfrm>
                <a:off x="1097650" y="2365972"/>
                <a:ext cx="517127" cy="517127"/>
                <a:chOff x="6571429" y="2345064"/>
                <a:chExt cx="625642" cy="625642"/>
              </a:xfrm>
            </p:grpSpPr>
            <p:sp>
              <p:nvSpPr>
                <p:cNvPr id="287" name="Oval 286">
                  <a:extLst>
                    <a:ext uri="{FF2B5EF4-FFF2-40B4-BE49-F238E27FC236}">
                      <a16:creationId xmlns:a16="http://schemas.microsoft.com/office/drawing/2014/main" id="{C72F69DB-A64F-4BBE-B7FF-2CF6D54F2ABC}"/>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88" name="TextBox 287">
                  <a:extLst>
                    <a:ext uri="{FF2B5EF4-FFF2-40B4-BE49-F238E27FC236}">
                      <a16:creationId xmlns:a16="http://schemas.microsoft.com/office/drawing/2014/main" id="{7E1DB15B-3F66-4007-B30C-65C1FB990841}"/>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302" name="Group 301">
                <a:extLst>
                  <a:ext uri="{FF2B5EF4-FFF2-40B4-BE49-F238E27FC236}">
                    <a16:creationId xmlns:a16="http://schemas.microsoft.com/office/drawing/2014/main" id="{FB70FB3E-14A6-42FD-9AF2-9C0BAF9A3380}"/>
                  </a:ext>
                </a:extLst>
              </p:cNvPr>
              <p:cNvGrpSpPr/>
              <p:nvPr/>
            </p:nvGrpSpPr>
            <p:grpSpPr>
              <a:xfrm>
                <a:off x="1733459" y="4926877"/>
                <a:ext cx="517127" cy="517127"/>
                <a:chOff x="6571429" y="2345064"/>
                <a:chExt cx="625642" cy="625642"/>
              </a:xfrm>
              <a:solidFill>
                <a:srgbClr val="99CCFF"/>
              </a:solidFill>
            </p:grpSpPr>
            <p:sp>
              <p:nvSpPr>
                <p:cNvPr id="303" name="Oval 302">
                  <a:extLst>
                    <a:ext uri="{FF2B5EF4-FFF2-40B4-BE49-F238E27FC236}">
                      <a16:creationId xmlns:a16="http://schemas.microsoft.com/office/drawing/2014/main" id="{79C3280A-9AE1-46E0-8BBB-7BC7E70AC814}"/>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04" name="TextBox 303">
                  <a:extLst>
                    <a:ext uri="{FF2B5EF4-FFF2-40B4-BE49-F238E27FC236}">
                      <a16:creationId xmlns:a16="http://schemas.microsoft.com/office/drawing/2014/main" id="{1D93A204-3E5A-4377-BAC2-AD797667FA6F}"/>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305" name="Group 304">
                <a:extLst>
                  <a:ext uri="{FF2B5EF4-FFF2-40B4-BE49-F238E27FC236}">
                    <a16:creationId xmlns:a16="http://schemas.microsoft.com/office/drawing/2014/main" id="{9351D204-E286-4F2D-A1BF-96D673451661}"/>
                  </a:ext>
                </a:extLst>
              </p:cNvPr>
              <p:cNvGrpSpPr/>
              <p:nvPr/>
            </p:nvGrpSpPr>
            <p:grpSpPr>
              <a:xfrm>
                <a:off x="1733459" y="4281849"/>
                <a:ext cx="517127" cy="517127"/>
                <a:chOff x="6571429" y="2345064"/>
                <a:chExt cx="625642" cy="625642"/>
              </a:xfrm>
            </p:grpSpPr>
            <p:sp>
              <p:nvSpPr>
                <p:cNvPr id="306" name="Oval 305">
                  <a:extLst>
                    <a:ext uri="{FF2B5EF4-FFF2-40B4-BE49-F238E27FC236}">
                      <a16:creationId xmlns:a16="http://schemas.microsoft.com/office/drawing/2014/main" id="{38850121-58E0-42C4-BD6E-026A75E556BD}"/>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07" name="TextBox 306">
                  <a:extLst>
                    <a:ext uri="{FF2B5EF4-FFF2-40B4-BE49-F238E27FC236}">
                      <a16:creationId xmlns:a16="http://schemas.microsoft.com/office/drawing/2014/main" id="{11EC2D61-F547-444B-AB4C-9E848D9764B4}"/>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308" name="Group 307">
                <a:extLst>
                  <a:ext uri="{FF2B5EF4-FFF2-40B4-BE49-F238E27FC236}">
                    <a16:creationId xmlns:a16="http://schemas.microsoft.com/office/drawing/2014/main" id="{28FE7FE2-D8F1-47E3-9637-74B3657C38B4}"/>
                  </a:ext>
                </a:extLst>
              </p:cNvPr>
              <p:cNvGrpSpPr/>
              <p:nvPr/>
            </p:nvGrpSpPr>
            <p:grpSpPr>
              <a:xfrm>
                <a:off x="1733459" y="3648961"/>
                <a:ext cx="517127" cy="517127"/>
                <a:chOff x="6571429" y="2345064"/>
                <a:chExt cx="625642" cy="625642"/>
              </a:xfrm>
            </p:grpSpPr>
            <p:sp>
              <p:nvSpPr>
                <p:cNvPr id="309" name="Oval 308">
                  <a:extLst>
                    <a:ext uri="{FF2B5EF4-FFF2-40B4-BE49-F238E27FC236}">
                      <a16:creationId xmlns:a16="http://schemas.microsoft.com/office/drawing/2014/main" id="{820FF65A-10DF-450C-95AF-0B809DA99413}"/>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10" name="TextBox 309">
                  <a:extLst>
                    <a:ext uri="{FF2B5EF4-FFF2-40B4-BE49-F238E27FC236}">
                      <a16:creationId xmlns:a16="http://schemas.microsoft.com/office/drawing/2014/main" id="{4A0CAC78-0B4A-4116-8FA2-E715074762F3}"/>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317" name="Group 316">
                <a:extLst>
                  <a:ext uri="{FF2B5EF4-FFF2-40B4-BE49-F238E27FC236}">
                    <a16:creationId xmlns:a16="http://schemas.microsoft.com/office/drawing/2014/main" id="{CD942F69-ADCB-481A-8C83-3F64D5CF5268}"/>
                  </a:ext>
                </a:extLst>
              </p:cNvPr>
              <p:cNvGrpSpPr/>
              <p:nvPr/>
            </p:nvGrpSpPr>
            <p:grpSpPr>
              <a:xfrm>
                <a:off x="1714064" y="2990009"/>
                <a:ext cx="561549" cy="2473247"/>
                <a:chOff x="1743154" y="2420531"/>
                <a:chExt cx="561549" cy="2473247"/>
              </a:xfrm>
            </p:grpSpPr>
            <p:sp>
              <p:nvSpPr>
                <p:cNvPr id="318" name="Rectangle 317">
                  <a:extLst>
                    <a:ext uri="{FF2B5EF4-FFF2-40B4-BE49-F238E27FC236}">
                      <a16:creationId xmlns:a16="http://schemas.microsoft.com/office/drawing/2014/main" id="{E1653868-D987-4954-A0D3-49E266F42E86}"/>
                    </a:ext>
                  </a:extLst>
                </p:cNvPr>
                <p:cNvSpPr/>
                <p:nvPr/>
              </p:nvSpPr>
              <p:spPr>
                <a:xfrm>
                  <a:off x="1743154" y="4346370"/>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19" name="Rectangle 318">
                  <a:extLst>
                    <a:ext uri="{FF2B5EF4-FFF2-40B4-BE49-F238E27FC236}">
                      <a16:creationId xmlns:a16="http://schemas.microsoft.com/office/drawing/2014/main" id="{78976DEE-7AC6-49F3-B7BC-25151FE0B4B7}"/>
                    </a:ext>
                  </a:extLst>
                </p:cNvPr>
                <p:cNvSpPr/>
                <p:nvPr/>
              </p:nvSpPr>
              <p:spPr>
                <a:xfrm>
                  <a:off x="1743154" y="3705917"/>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20" name="Rectangle 319">
                  <a:extLst>
                    <a:ext uri="{FF2B5EF4-FFF2-40B4-BE49-F238E27FC236}">
                      <a16:creationId xmlns:a16="http://schemas.microsoft.com/office/drawing/2014/main" id="{8443B24F-97E3-4930-868B-9E21D6CE9D53}"/>
                    </a:ext>
                  </a:extLst>
                </p:cNvPr>
                <p:cNvSpPr/>
                <p:nvPr/>
              </p:nvSpPr>
              <p:spPr>
                <a:xfrm>
                  <a:off x="1743154" y="3060984"/>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21" name="Rectangle 320">
                  <a:extLst>
                    <a:ext uri="{FF2B5EF4-FFF2-40B4-BE49-F238E27FC236}">
                      <a16:creationId xmlns:a16="http://schemas.microsoft.com/office/drawing/2014/main" id="{C0999517-A412-4977-A15D-E3ACE1FA6A6C}"/>
                    </a:ext>
                  </a:extLst>
                </p:cNvPr>
                <p:cNvSpPr/>
                <p:nvPr/>
              </p:nvSpPr>
              <p:spPr>
                <a:xfrm>
                  <a:off x="1743154" y="2420531"/>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38" name="Group 337">
                <a:extLst>
                  <a:ext uri="{FF2B5EF4-FFF2-40B4-BE49-F238E27FC236}">
                    <a16:creationId xmlns:a16="http://schemas.microsoft.com/office/drawing/2014/main" id="{F8609FE7-BE88-47F3-A49A-753FC3A751C4}"/>
                  </a:ext>
                </a:extLst>
              </p:cNvPr>
              <p:cNvGrpSpPr/>
              <p:nvPr/>
            </p:nvGrpSpPr>
            <p:grpSpPr>
              <a:xfrm>
                <a:off x="1732942" y="3003653"/>
                <a:ext cx="520591" cy="2439024"/>
                <a:chOff x="3590323" y="2443527"/>
                <a:chExt cx="520591" cy="2439024"/>
              </a:xfrm>
            </p:grpSpPr>
            <p:grpSp>
              <p:nvGrpSpPr>
                <p:cNvPr id="339" name="Group 338">
                  <a:extLst>
                    <a:ext uri="{FF2B5EF4-FFF2-40B4-BE49-F238E27FC236}">
                      <a16:creationId xmlns:a16="http://schemas.microsoft.com/office/drawing/2014/main" id="{B2BFE1D7-AB69-4859-95AE-9F77F4094226}"/>
                    </a:ext>
                  </a:extLst>
                </p:cNvPr>
                <p:cNvGrpSpPr/>
                <p:nvPr/>
              </p:nvGrpSpPr>
              <p:grpSpPr>
                <a:xfrm>
                  <a:off x="3593787" y="2443527"/>
                  <a:ext cx="517127" cy="517127"/>
                  <a:chOff x="6575620" y="2345064"/>
                  <a:chExt cx="625642" cy="625642"/>
                </a:xfrm>
              </p:grpSpPr>
              <p:sp>
                <p:nvSpPr>
                  <p:cNvPr id="349" name="Oval 348">
                    <a:extLst>
                      <a:ext uri="{FF2B5EF4-FFF2-40B4-BE49-F238E27FC236}">
                        <a16:creationId xmlns:a16="http://schemas.microsoft.com/office/drawing/2014/main" id="{096D8A8A-874E-4B84-81A7-B6C62C03B78C}"/>
                      </a:ext>
                    </a:extLst>
                  </p:cNvPr>
                  <p:cNvSpPr/>
                  <p:nvPr/>
                </p:nvSpPr>
                <p:spPr>
                  <a:xfrm>
                    <a:off x="6575620" y="23450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50" name="TextBox 349">
                    <a:extLst>
                      <a:ext uri="{FF2B5EF4-FFF2-40B4-BE49-F238E27FC236}">
                        <a16:creationId xmlns:a16="http://schemas.microsoft.com/office/drawing/2014/main" id="{E8AC8C2E-AF1A-4A87-91DB-7D3FC3F49C1C}"/>
                      </a:ext>
                    </a:extLst>
                  </p:cNvPr>
                  <p:cNvSpPr txBox="1"/>
                  <p:nvPr/>
                </p:nvSpPr>
                <p:spPr>
                  <a:xfrm>
                    <a:off x="6715183"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340" name="Group 339">
                  <a:extLst>
                    <a:ext uri="{FF2B5EF4-FFF2-40B4-BE49-F238E27FC236}">
                      <a16:creationId xmlns:a16="http://schemas.microsoft.com/office/drawing/2014/main" id="{AF47F5E7-97AD-4C1F-9DC5-C46EB2CF8E75}"/>
                    </a:ext>
                  </a:extLst>
                </p:cNvPr>
                <p:cNvGrpSpPr/>
                <p:nvPr/>
              </p:nvGrpSpPr>
              <p:grpSpPr>
                <a:xfrm>
                  <a:off x="3590323" y="3089991"/>
                  <a:ext cx="517127" cy="517127"/>
                  <a:chOff x="6571429" y="2357637"/>
                  <a:chExt cx="625642" cy="625642"/>
                </a:xfrm>
              </p:grpSpPr>
              <p:sp>
                <p:nvSpPr>
                  <p:cNvPr id="347" name="Oval 346">
                    <a:extLst>
                      <a:ext uri="{FF2B5EF4-FFF2-40B4-BE49-F238E27FC236}">
                        <a16:creationId xmlns:a16="http://schemas.microsoft.com/office/drawing/2014/main" id="{28D4F8DA-ADF6-4B54-BCEE-DEC232AC079E}"/>
                      </a:ext>
                    </a:extLst>
                  </p:cNvPr>
                  <p:cNvSpPr/>
                  <p:nvPr/>
                </p:nvSpPr>
                <p:spPr>
                  <a:xfrm>
                    <a:off x="6571429" y="2357637"/>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48" name="TextBox 347">
                    <a:extLst>
                      <a:ext uri="{FF2B5EF4-FFF2-40B4-BE49-F238E27FC236}">
                        <a16:creationId xmlns:a16="http://schemas.microsoft.com/office/drawing/2014/main" id="{60250C40-6BBD-4E26-BEB1-47F22612EEE5}"/>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341" name="Group 340">
                  <a:extLst>
                    <a:ext uri="{FF2B5EF4-FFF2-40B4-BE49-F238E27FC236}">
                      <a16:creationId xmlns:a16="http://schemas.microsoft.com/office/drawing/2014/main" id="{4B972CB2-C53A-41F0-92ED-B337AC5FEB0F}"/>
                    </a:ext>
                  </a:extLst>
                </p:cNvPr>
                <p:cNvGrpSpPr/>
                <p:nvPr/>
              </p:nvGrpSpPr>
              <p:grpSpPr>
                <a:xfrm>
                  <a:off x="3590323" y="3722613"/>
                  <a:ext cx="517127" cy="517127"/>
                  <a:chOff x="6571429" y="2345064"/>
                  <a:chExt cx="625642" cy="625642"/>
                </a:xfrm>
              </p:grpSpPr>
              <p:sp>
                <p:nvSpPr>
                  <p:cNvPr id="345" name="Oval 344">
                    <a:extLst>
                      <a:ext uri="{FF2B5EF4-FFF2-40B4-BE49-F238E27FC236}">
                        <a16:creationId xmlns:a16="http://schemas.microsoft.com/office/drawing/2014/main" id="{377B57AC-4862-4507-B750-B9C2A27373C5}"/>
                      </a:ext>
                    </a:extLst>
                  </p:cNvPr>
                  <p:cNvSpPr/>
                  <p:nvPr/>
                </p:nvSpPr>
                <p:spPr>
                  <a:xfrm>
                    <a:off x="6571429" y="23450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46" name="TextBox 345">
                    <a:extLst>
                      <a:ext uri="{FF2B5EF4-FFF2-40B4-BE49-F238E27FC236}">
                        <a16:creationId xmlns:a16="http://schemas.microsoft.com/office/drawing/2014/main" id="{63B0CCD7-384F-41B9-8E2B-C66ADBC3602D}"/>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342" name="Group 341">
                  <a:extLst>
                    <a:ext uri="{FF2B5EF4-FFF2-40B4-BE49-F238E27FC236}">
                      <a16:creationId xmlns:a16="http://schemas.microsoft.com/office/drawing/2014/main" id="{3C0D35BF-9831-463D-B392-37897AFCCEA5}"/>
                    </a:ext>
                  </a:extLst>
                </p:cNvPr>
                <p:cNvGrpSpPr/>
                <p:nvPr/>
              </p:nvGrpSpPr>
              <p:grpSpPr>
                <a:xfrm>
                  <a:off x="3590323" y="4365424"/>
                  <a:ext cx="517127" cy="517127"/>
                  <a:chOff x="6571429" y="2345064"/>
                  <a:chExt cx="625642" cy="625642"/>
                </a:xfrm>
              </p:grpSpPr>
              <p:sp>
                <p:nvSpPr>
                  <p:cNvPr id="343" name="Oval 342">
                    <a:extLst>
                      <a:ext uri="{FF2B5EF4-FFF2-40B4-BE49-F238E27FC236}">
                        <a16:creationId xmlns:a16="http://schemas.microsoft.com/office/drawing/2014/main" id="{0FFC34C7-96E6-43D6-A094-30118A0C8918}"/>
                      </a:ext>
                    </a:extLst>
                  </p:cNvPr>
                  <p:cNvSpPr/>
                  <p:nvPr/>
                </p:nvSpPr>
                <p:spPr>
                  <a:xfrm>
                    <a:off x="6571429" y="23450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44" name="TextBox 343">
                    <a:extLst>
                      <a:ext uri="{FF2B5EF4-FFF2-40B4-BE49-F238E27FC236}">
                        <a16:creationId xmlns:a16="http://schemas.microsoft.com/office/drawing/2014/main" id="{26F7E938-444B-4DE1-8FF7-D080CCFE420F}"/>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grpSp>
      </p:grpSp>
      <p:grpSp>
        <p:nvGrpSpPr>
          <p:cNvPr id="12" name="Group 11">
            <a:extLst>
              <a:ext uri="{FF2B5EF4-FFF2-40B4-BE49-F238E27FC236}">
                <a16:creationId xmlns:a16="http://schemas.microsoft.com/office/drawing/2014/main" id="{02C42C53-6198-4E76-8794-7F31ACD14C36}"/>
              </a:ext>
            </a:extLst>
          </p:cNvPr>
          <p:cNvGrpSpPr/>
          <p:nvPr/>
        </p:nvGrpSpPr>
        <p:grpSpPr>
          <a:xfrm>
            <a:off x="4453727" y="2112508"/>
            <a:ext cx="2895725" cy="3208038"/>
            <a:chOff x="5117232" y="2298812"/>
            <a:chExt cx="2895725" cy="3208038"/>
          </a:xfrm>
        </p:grpSpPr>
        <p:grpSp>
          <p:nvGrpSpPr>
            <p:cNvPr id="9" name="Group 8">
              <a:extLst>
                <a:ext uri="{FF2B5EF4-FFF2-40B4-BE49-F238E27FC236}">
                  <a16:creationId xmlns:a16="http://schemas.microsoft.com/office/drawing/2014/main" id="{A0AB2901-CD7C-47C2-B183-3842EBA09958}"/>
                </a:ext>
              </a:extLst>
            </p:cNvPr>
            <p:cNvGrpSpPr/>
            <p:nvPr/>
          </p:nvGrpSpPr>
          <p:grpSpPr>
            <a:xfrm>
              <a:off x="6734189" y="2298812"/>
              <a:ext cx="1278768" cy="3204312"/>
              <a:chOff x="6823958" y="2298812"/>
              <a:chExt cx="1278768" cy="3204312"/>
            </a:xfrm>
          </p:grpSpPr>
          <p:grpSp>
            <p:nvGrpSpPr>
              <p:cNvPr id="358" name="Group 357">
                <a:extLst>
                  <a:ext uri="{FF2B5EF4-FFF2-40B4-BE49-F238E27FC236}">
                    <a16:creationId xmlns:a16="http://schemas.microsoft.com/office/drawing/2014/main" id="{5DE7E5CB-6815-4E5E-9B71-2D3A3A5D5359}"/>
                  </a:ext>
                </a:extLst>
              </p:cNvPr>
              <p:cNvGrpSpPr/>
              <p:nvPr/>
            </p:nvGrpSpPr>
            <p:grpSpPr>
              <a:xfrm>
                <a:off x="6823958" y="2298812"/>
                <a:ext cx="1278768" cy="3204312"/>
                <a:chOff x="5162433" y="1391913"/>
                <a:chExt cx="1513791" cy="3793228"/>
              </a:xfrm>
            </p:grpSpPr>
            <p:sp>
              <p:nvSpPr>
                <p:cNvPr id="359" name="Rectangle 358">
                  <a:extLst>
                    <a:ext uri="{FF2B5EF4-FFF2-40B4-BE49-F238E27FC236}">
                      <a16:creationId xmlns:a16="http://schemas.microsoft.com/office/drawing/2014/main" id="{1099CD86-18FA-43CC-9747-3C48942D0CA3}"/>
                    </a:ext>
                  </a:extLst>
                </p:cNvPr>
                <p:cNvSpPr/>
                <p:nvPr/>
              </p:nvSpPr>
              <p:spPr>
                <a:xfrm>
                  <a:off x="5162433" y="1391913"/>
                  <a:ext cx="1513791" cy="379322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cxnSp>
              <p:nvCxnSpPr>
                <p:cNvPr id="360" name="Straight Connector 359">
                  <a:extLst>
                    <a:ext uri="{FF2B5EF4-FFF2-40B4-BE49-F238E27FC236}">
                      <a16:creationId xmlns:a16="http://schemas.microsoft.com/office/drawing/2014/main" id="{DC38DD52-D677-49CA-B835-9DE3D940CE0B}"/>
                    </a:ext>
                  </a:extLst>
                </p:cNvPr>
                <p:cNvCxnSpPr>
                  <a:endCxn id="359" idx="2"/>
                </p:cNvCxnSpPr>
                <p:nvPr/>
              </p:nvCxnSpPr>
              <p:spPr>
                <a:xfrm>
                  <a:off x="5910578" y="1391913"/>
                  <a:ext cx="8751" cy="3793228"/>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61" name="Straight Connector 360">
                  <a:extLst>
                    <a:ext uri="{FF2B5EF4-FFF2-40B4-BE49-F238E27FC236}">
                      <a16:creationId xmlns:a16="http://schemas.microsoft.com/office/drawing/2014/main" id="{7A2D7945-83E0-44BB-80DC-00B80F339D15}"/>
                    </a:ext>
                  </a:extLst>
                </p:cNvPr>
                <p:cNvCxnSpPr/>
                <p:nvPr/>
              </p:nvCxnSpPr>
              <p:spPr>
                <a:xfrm>
                  <a:off x="5162433" y="2150559"/>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62" name="Straight Connector 361">
                  <a:extLst>
                    <a:ext uri="{FF2B5EF4-FFF2-40B4-BE49-F238E27FC236}">
                      <a16:creationId xmlns:a16="http://schemas.microsoft.com/office/drawing/2014/main" id="{74AAE274-AD01-4E97-B209-6B14146A483F}"/>
                    </a:ext>
                  </a:extLst>
                </p:cNvPr>
                <p:cNvCxnSpPr/>
                <p:nvPr/>
              </p:nvCxnSpPr>
              <p:spPr>
                <a:xfrm>
                  <a:off x="5162433" y="2909205"/>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63" name="Straight Connector 362">
                  <a:extLst>
                    <a:ext uri="{FF2B5EF4-FFF2-40B4-BE49-F238E27FC236}">
                      <a16:creationId xmlns:a16="http://schemas.microsoft.com/office/drawing/2014/main" id="{C51DF788-4C35-46FF-A4A3-E5E81C3E7EFE}"/>
                    </a:ext>
                  </a:extLst>
                </p:cNvPr>
                <p:cNvCxnSpPr/>
                <p:nvPr/>
              </p:nvCxnSpPr>
              <p:spPr>
                <a:xfrm>
                  <a:off x="5162433" y="3667851"/>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64" name="Straight Connector 363">
                  <a:extLst>
                    <a:ext uri="{FF2B5EF4-FFF2-40B4-BE49-F238E27FC236}">
                      <a16:creationId xmlns:a16="http://schemas.microsoft.com/office/drawing/2014/main" id="{A30A4DBF-502E-4AFF-950B-8EDC20C6E36E}"/>
                    </a:ext>
                  </a:extLst>
                </p:cNvPr>
                <p:cNvCxnSpPr/>
                <p:nvPr/>
              </p:nvCxnSpPr>
              <p:spPr>
                <a:xfrm>
                  <a:off x="5162433" y="4426497"/>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65" name="Group 364">
                <a:extLst>
                  <a:ext uri="{FF2B5EF4-FFF2-40B4-BE49-F238E27FC236}">
                    <a16:creationId xmlns:a16="http://schemas.microsoft.com/office/drawing/2014/main" id="{27EEF366-D5BE-4BF8-9E3D-C7D6371F4238}"/>
                  </a:ext>
                </a:extLst>
              </p:cNvPr>
              <p:cNvGrpSpPr/>
              <p:nvPr/>
            </p:nvGrpSpPr>
            <p:grpSpPr>
              <a:xfrm>
                <a:off x="6883247" y="4917918"/>
                <a:ext cx="517127" cy="517127"/>
                <a:chOff x="6571429" y="2345064"/>
                <a:chExt cx="625642" cy="625642"/>
              </a:xfrm>
              <a:solidFill>
                <a:srgbClr val="99CCFF"/>
              </a:solidFill>
            </p:grpSpPr>
            <p:sp>
              <p:nvSpPr>
                <p:cNvPr id="366" name="Oval 365">
                  <a:extLst>
                    <a:ext uri="{FF2B5EF4-FFF2-40B4-BE49-F238E27FC236}">
                      <a16:creationId xmlns:a16="http://schemas.microsoft.com/office/drawing/2014/main" id="{90DA2B27-36EB-4B61-9E4F-65C1C1663189}"/>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67" name="TextBox 366">
                  <a:extLst>
                    <a:ext uri="{FF2B5EF4-FFF2-40B4-BE49-F238E27FC236}">
                      <a16:creationId xmlns:a16="http://schemas.microsoft.com/office/drawing/2014/main" id="{65201F8C-6164-4234-8E44-DD87FDB5C037}"/>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389" name="Group 388">
                <a:extLst>
                  <a:ext uri="{FF2B5EF4-FFF2-40B4-BE49-F238E27FC236}">
                    <a16:creationId xmlns:a16="http://schemas.microsoft.com/office/drawing/2014/main" id="{8A859EF1-0A07-49D1-8B5B-FF348DB03865}"/>
                  </a:ext>
                </a:extLst>
              </p:cNvPr>
              <p:cNvGrpSpPr/>
              <p:nvPr/>
            </p:nvGrpSpPr>
            <p:grpSpPr>
              <a:xfrm>
                <a:off x="6883247" y="4279759"/>
                <a:ext cx="517127" cy="517127"/>
                <a:chOff x="6571429" y="2345064"/>
                <a:chExt cx="625642" cy="625642"/>
              </a:xfrm>
              <a:solidFill>
                <a:srgbClr val="99CCFF"/>
              </a:solidFill>
            </p:grpSpPr>
            <p:sp>
              <p:nvSpPr>
                <p:cNvPr id="390" name="Oval 389">
                  <a:extLst>
                    <a:ext uri="{FF2B5EF4-FFF2-40B4-BE49-F238E27FC236}">
                      <a16:creationId xmlns:a16="http://schemas.microsoft.com/office/drawing/2014/main" id="{948CE2F2-722D-4416-A15C-AB903C3D3E21}"/>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91" name="TextBox 390">
                  <a:extLst>
                    <a:ext uri="{FF2B5EF4-FFF2-40B4-BE49-F238E27FC236}">
                      <a16:creationId xmlns:a16="http://schemas.microsoft.com/office/drawing/2014/main" id="{2B77BB27-7EEA-4783-AED3-AD85717DA610}"/>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392" name="Group 391">
                <a:extLst>
                  <a:ext uri="{FF2B5EF4-FFF2-40B4-BE49-F238E27FC236}">
                    <a16:creationId xmlns:a16="http://schemas.microsoft.com/office/drawing/2014/main" id="{49A77950-CEBE-4910-BC8F-84F0AAB537E1}"/>
                  </a:ext>
                </a:extLst>
              </p:cNvPr>
              <p:cNvGrpSpPr/>
              <p:nvPr/>
            </p:nvGrpSpPr>
            <p:grpSpPr>
              <a:xfrm>
                <a:off x="6883247" y="3640274"/>
                <a:ext cx="517127" cy="517127"/>
                <a:chOff x="6571429" y="2345064"/>
                <a:chExt cx="625642" cy="625642"/>
              </a:xfrm>
              <a:solidFill>
                <a:srgbClr val="99CCFF"/>
              </a:solidFill>
            </p:grpSpPr>
            <p:sp>
              <p:nvSpPr>
                <p:cNvPr id="393" name="Oval 392">
                  <a:extLst>
                    <a:ext uri="{FF2B5EF4-FFF2-40B4-BE49-F238E27FC236}">
                      <a16:creationId xmlns:a16="http://schemas.microsoft.com/office/drawing/2014/main" id="{DD70C898-3EF0-42F1-9977-5699C4D9FFC6}"/>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94" name="TextBox 393">
                  <a:extLst>
                    <a:ext uri="{FF2B5EF4-FFF2-40B4-BE49-F238E27FC236}">
                      <a16:creationId xmlns:a16="http://schemas.microsoft.com/office/drawing/2014/main" id="{7966C282-75D3-4E47-A1AA-C8CF27146770}"/>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395" name="Group 394">
                <a:extLst>
                  <a:ext uri="{FF2B5EF4-FFF2-40B4-BE49-F238E27FC236}">
                    <a16:creationId xmlns:a16="http://schemas.microsoft.com/office/drawing/2014/main" id="{8631B629-DEB0-487E-8239-2419D0483545}"/>
                  </a:ext>
                </a:extLst>
              </p:cNvPr>
              <p:cNvGrpSpPr/>
              <p:nvPr/>
            </p:nvGrpSpPr>
            <p:grpSpPr>
              <a:xfrm>
                <a:off x="6883247" y="2999878"/>
                <a:ext cx="517127" cy="517127"/>
                <a:chOff x="6571429" y="2345064"/>
                <a:chExt cx="625642" cy="625642"/>
              </a:xfrm>
              <a:solidFill>
                <a:srgbClr val="99CCFF"/>
              </a:solidFill>
            </p:grpSpPr>
            <p:sp>
              <p:nvSpPr>
                <p:cNvPr id="396" name="Oval 395">
                  <a:extLst>
                    <a:ext uri="{FF2B5EF4-FFF2-40B4-BE49-F238E27FC236}">
                      <a16:creationId xmlns:a16="http://schemas.microsoft.com/office/drawing/2014/main" id="{F73F6110-ABC9-4FDF-AE24-8F9D34FCEEA6}"/>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97" name="TextBox 396">
                  <a:extLst>
                    <a:ext uri="{FF2B5EF4-FFF2-40B4-BE49-F238E27FC236}">
                      <a16:creationId xmlns:a16="http://schemas.microsoft.com/office/drawing/2014/main" id="{05BF7493-772E-4E42-83BE-D9D53C518C23}"/>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398" name="Group 397">
                <a:extLst>
                  <a:ext uri="{FF2B5EF4-FFF2-40B4-BE49-F238E27FC236}">
                    <a16:creationId xmlns:a16="http://schemas.microsoft.com/office/drawing/2014/main" id="{22697C66-239A-40F6-8C91-C24EFE2BFBE2}"/>
                  </a:ext>
                </a:extLst>
              </p:cNvPr>
              <p:cNvGrpSpPr/>
              <p:nvPr/>
            </p:nvGrpSpPr>
            <p:grpSpPr>
              <a:xfrm>
                <a:off x="6883247" y="2359250"/>
                <a:ext cx="517127" cy="517127"/>
                <a:chOff x="6571429" y="2345064"/>
                <a:chExt cx="625642" cy="625642"/>
              </a:xfrm>
              <a:solidFill>
                <a:srgbClr val="99CCFF"/>
              </a:solidFill>
            </p:grpSpPr>
            <p:sp>
              <p:nvSpPr>
                <p:cNvPr id="399" name="Oval 398">
                  <a:extLst>
                    <a:ext uri="{FF2B5EF4-FFF2-40B4-BE49-F238E27FC236}">
                      <a16:creationId xmlns:a16="http://schemas.microsoft.com/office/drawing/2014/main" id="{4F49D6F3-B035-425C-AAB7-022E6386A106}"/>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00" name="TextBox 399">
                  <a:extLst>
                    <a:ext uri="{FF2B5EF4-FFF2-40B4-BE49-F238E27FC236}">
                      <a16:creationId xmlns:a16="http://schemas.microsoft.com/office/drawing/2014/main" id="{268A8997-DC59-4EAD-8DE3-AEDE4425B72E}"/>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sp>
            <p:nvSpPr>
              <p:cNvPr id="401" name="TextBox 400">
                <a:extLst>
                  <a:ext uri="{FF2B5EF4-FFF2-40B4-BE49-F238E27FC236}">
                    <a16:creationId xmlns:a16="http://schemas.microsoft.com/office/drawing/2014/main" id="{23CD779A-CD70-4B6B-AD56-7B156A0DF5E4}"/>
                  </a:ext>
                </a:extLst>
              </p:cNvPr>
              <p:cNvSpPr txBox="1"/>
              <p:nvPr/>
            </p:nvSpPr>
            <p:spPr>
              <a:xfrm>
                <a:off x="7639005" y="2396758"/>
                <a:ext cx="263214" cy="430887"/>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8" name="Group 7">
              <a:extLst>
                <a:ext uri="{FF2B5EF4-FFF2-40B4-BE49-F238E27FC236}">
                  <a16:creationId xmlns:a16="http://schemas.microsoft.com/office/drawing/2014/main" id="{9485CF7B-11D6-4E39-A56B-CCD209140FCC}"/>
                </a:ext>
              </a:extLst>
            </p:cNvPr>
            <p:cNvGrpSpPr/>
            <p:nvPr/>
          </p:nvGrpSpPr>
          <p:grpSpPr>
            <a:xfrm>
              <a:off x="5117232" y="2302539"/>
              <a:ext cx="1278768" cy="3204311"/>
              <a:chOff x="5004343" y="2302539"/>
              <a:chExt cx="1278768" cy="3204311"/>
            </a:xfrm>
          </p:grpSpPr>
          <p:grpSp>
            <p:nvGrpSpPr>
              <p:cNvPr id="351" name="Group 350">
                <a:extLst>
                  <a:ext uri="{FF2B5EF4-FFF2-40B4-BE49-F238E27FC236}">
                    <a16:creationId xmlns:a16="http://schemas.microsoft.com/office/drawing/2014/main" id="{8EF97D47-809F-49AF-AE73-7DD5F9D8B727}"/>
                  </a:ext>
                </a:extLst>
              </p:cNvPr>
              <p:cNvGrpSpPr/>
              <p:nvPr/>
            </p:nvGrpSpPr>
            <p:grpSpPr>
              <a:xfrm>
                <a:off x="5004343" y="2302539"/>
                <a:ext cx="1278768" cy="3204311"/>
                <a:chOff x="5162433" y="1391913"/>
                <a:chExt cx="1513791" cy="3793228"/>
              </a:xfrm>
            </p:grpSpPr>
            <p:sp>
              <p:nvSpPr>
                <p:cNvPr id="352" name="Rectangle 351">
                  <a:extLst>
                    <a:ext uri="{FF2B5EF4-FFF2-40B4-BE49-F238E27FC236}">
                      <a16:creationId xmlns:a16="http://schemas.microsoft.com/office/drawing/2014/main" id="{5CFE27B7-EB07-4403-BA5E-D3CE90081365}"/>
                    </a:ext>
                  </a:extLst>
                </p:cNvPr>
                <p:cNvSpPr/>
                <p:nvPr/>
              </p:nvSpPr>
              <p:spPr>
                <a:xfrm>
                  <a:off x="5162433" y="1391913"/>
                  <a:ext cx="1513791" cy="379322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cxnSp>
              <p:nvCxnSpPr>
                <p:cNvPr id="353" name="Straight Connector 352">
                  <a:extLst>
                    <a:ext uri="{FF2B5EF4-FFF2-40B4-BE49-F238E27FC236}">
                      <a16:creationId xmlns:a16="http://schemas.microsoft.com/office/drawing/2014/main" id="{0ADB3768-16CD-4732-BA8D-21A3469CCE55}"/>
                    </a:ext>
                  </a:extLst>
                </p:cNvPr>
                <p:cNvCxnSpPr>
                  <a:endCxn id="352" idx="2"/>
                </p:cNvCxnSpPr>
                <p:nvPr/>
              </p:nvCxnSpPr>
              <p:spPr>
                <a:xfrm>
                  <a:off x="5910578" y="1391913"/>
                  <a:ext cx="8751" cy="3793228"/>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54" name="Straight Connector 353">
                  <a:extLst>
                    <a:ext uri="{FF2B5EF4-FFF2-40B4-BE49-F238E27FC236}">
                      <a16:creationId xmlns:a16="http://schemas.microsoft.com/office/drawing/2014/main" id="{6791E03C-281B-4BC8-8094-6204BBF85F43}"/>
                    </a:ext>
                  </a:extLst>
                </p:cNvPr>
                <p:cNvCxnSpPr/>
                <p:nvPr/>
              </p:nvCxnSpPr>
              <p:spPr>
                <a:xfrm>
                  <a:off x="5162433" y="2150559"/>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55" name="Straight Connector 354">
                  <a:extLst>
                    <a:ext uri="{FF2B5EF4-FFF2-40B4-BE49-F238E27FC236}">
                      <a16:creationId xmlns:a16="http://schemas.microsoft.com/office/drawing/2014/main" id="{7019B32B-8685-47CA-9C10-B0E170DD48F7}"/>
                    </a:ext>
                  </a:extLst>
                </p:cNvPr>
                <p:cNvCxnSpPr/>
                <p:nvPr/>
              </p:nvCxnSpPr>
              <p:spPr>
                <a:xfrm>
                  <a:off x="5162433" y="2909205"/>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56" name="Straight Connector 355">
                  <a:extLst>
                    <a:ext uri="{FF2B5EF4-FFF2-40B4-BE49-F238E27FC236}">
                      <a16:creationId xmlns:a16="http://schemas.microsoft.com/office/drawing/2014/main" id="{22C2E0A4-1CB0-49CC-9D08-12D0E22D0B89}"/>
                    </a:ext>
                  </a:extLst>
                </p:cNvPr>
                <p:cNvCxnSpPr/>
                <p:nvPr/>
              </p:nvCxnSpPr>
              <p:spPr>
                <a:xfrm>
                  <a:off x="5162433" y="3667851"/>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57" name="Straight Connector 356">
                  <a:extLst>
                    <a:ext uri="{FF2B5EF4-FFF2-40B4-BE49-F238E27FC236}">
                      <a16:creationId xmlns:a16="http://schemas.microsoft.com/office/drawing/2014/main" id="{231E9C81-E71F-43AA-AA29-F8BCD9A9692F}"/>
                    </a:ext>
                  </a:extLst>
                </p:cNvPr>
                <p:cNvCxnSpPr/>
                <p:nvPr/>
              </p:nvCxnSpPr>
              <p:spPr>
                <a:xfrm>
                  <a:off x="5162433" y="4426497"/>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68" name="Group 367">
                <a:extLst>
                  <a:ext uri="{FF2B5EF4-FFF2-40B4-BE49-F238E27FC236}">
                    <a16:creationId xmlns:a16="http://schemas.microsoft.com/office/drawing/2014/main" id="{4827B0B6-4E09-4D45-9AFF-AB10A62E49C9}"/>
                  </a:ext>
                </a:extLst>
              </p:cNvPr>
              <p:cNvGrpSpPr/>
              <p:nvPr/>
            </p:nvGrpSpPr>
            <p:grpSpPr>
              <a:xfrm>
                <a:off x="5060717" y="4921644"/>
                <a:ext cx="517127" cy="517127"/>
                <a:chOff x="6571429" y="2345064"/>
                <a:chExt cx="625642" cy="625642"/>
              </a:xfrm>
              <a:solidFill>
                <a:srgbClr val="99CCFF"/>
              </a:solidFill>
            </p:grpSpPr>
            <p:sp>
              <p:nvSpPr>
                <p:cNvPr id="369" name="Oval 368">
                  <a:extLst>
                    <a:ext uri="{FF2B5EF4-FFF2-40B4-BE49-F238E27FC236}">
                      <a16:creationId xmlns:a16="http://schemas.microsoft.com/office/drawing/2014/main" id="{7FB8E06B-37DF-41E4-AC83-2140EB584B76}"/>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70" name="TextBox 369">
                  <a:extLst>
                    <a:ext uri="{FF2B5EF4-FFF2-40B4-BE49-F238E27FC236}">
                      <a16:creationId xmlns:a16="http://schemas.microsoft.com/office/drawing/2014/main" id="{51288BCC-B777-4976-92D1-5D11A2F8E3A7}"/>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371" name="Group 370">
                <a:extLst>
                  <a:ext uri="{FF2B5EF4-FFF2-40B4-BE49-F238E27FC236}">
                    <a16:creationId xmlns:a16="http://schemas.microsoft.com/office/drawing/2014/main" id="{97A818E9-8224-433D-B642-2B9DC9B2F951}"/>
                  </a:ext>
                </a:extLst>
              </p:cNvPr>
              <p:cNvGrpSpPr/>
              <p:nvPr/>
            </p:nvGrpSpPr>
            <p:grpSpPr>
              <a:xfrm>
                <a:off x="5060717" y="4276616"/>
                <a:ext cx="517127" cy="517127"/>
                <a:chOff x="6571429" y="2345064"/>
                <a:chExt cx="625642" cy="625642"/>
              </a:xfrm>
            </p:grpSpPr>
            <p:sp>
              <p:nvSpPr>
                <p:cNvPr id="372" name="Oval 371">
                  <a:extLst>
                    <a:ext uri="{FF2B5EF4-FFF2-40B4-BE49-F238E27FC236}">
                      <a16:creationId xmlns:a16="http://schemas.microsoft.com/office/drawing/2014/main" id="{565FD3D0-55BC-4B1B-B86B-6525D85CB4C0}"/>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73" name="TextBox 372">
                  <a:extLst>
                    <a:ext uri="{FF2B5EF4-FFF2-40B4-BE49-F238E27FC236}">
                      <a16:creationId xmlns:a16="http://schemas.microsoft.com/office/drawing/2014/main" id="{8C7DD5B4-D7BC-4405-B8AA-9B714FF63824}"/>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374" name="Group 373">
                <a:extLst>
                  <a:ext uri="{FF2B5EF4-FFF2-40B4-BE49-F238E27FC236}">
                    <a16:creationId xmlns:a16="http://schemas.microsoft.com/office/drawing/2014/main" id="{2073FB6D-D732-4AB5-9B25-6B3CE5F5BE6E}"/>
                  </a:ext>
                </a:extLst>
              </p:cNvPr>
              <p:cNvGrpSpPr/>
              <p:nvPr/>
            </p:nvGrpSpPr>
            <p:grpSpPr>
              <a:xfrm>
                <a:off x="5060717" y="3643728"/>
                <a:ext cx="517127" cy="517127"/>
                <a:chOff x="6571429" y="2345064"/>
                <a:chExt cx="625642" cy="625642"/>
              </a:xfrm>
            </p:grpSpPr>
            <p:sp>
              <p:nvSpPr>
                <p:cNvPr id="375" name="Oval 374">
                  <a:extLst>
                    <a:ext uri="{FF2B5EF4-FFF2-40B4-BE49-F238E27FC236}">
                      <a16:creationId xmlns:a16="http://schemas.microsoft.com/office/drawing/2014/main" id="{677848B5-A069-43BA-815A-D23DEE642FC8}"/>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76" name="TextBox 375">
                  <a:extLst>
                    <a:ext uri="{FF2B5EF4-FFF2-40B4-BE49-F238E27FC236}">
                      <a16:creationId xmlns:a16="http://schemas.microsoft.com/office/drawing/2014/main" id="{F8E42A6A-2C82-4B85-901E-818E8AB0C1B8}"/>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377" name="Group 376">
                <a:extLst>
                  <a:ext uri="{FF2B5EF4-FFF2-40B4-BE49-F238E27FC236}">
                    <a16:creationId xmlns:a16="http://schemas.microsoft.com/office/drawing/2014/main" id="{70801C4A-4A5C-4CB1-B136-198B4201B152}"/>
                  </a:ext>
                </a:extLst>
              </p:cNvPr>
              <p:cNvGrpSpPr/>
              <p:nvPr/>
            </p:nvGrpSpPr>
            <p:grpSpPr>
              <a:xfrm>
                <a:off x="5700570" y="2999498"/>
                <a:ext cx="517127" cy="517127"/>
                <a:chOff x="6571429" y="2345064"/>
                <a:chExt cx="625642" cy="625642"/>
              </a:xfrm>
            </p:grpSpPr>
            <p:sp>
              <p:nvSpPr>
                <p:cNvPr id="378" name="Oval 377">
                  <a:extLst>
                    <a:ext uri="{FF2B5EF4-FFF2-40B4-BE49-F238E27FC236}">
                      <a16:creationId xmlns:a16="http://schemas.microsoft.com/office/drawing/2014/main" id="{5B1AE008-B717-49C9-8804-7F6F26DDCBDE}"/>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79" name="TextBox 378">
                  <a:extLst>
                    <a:ext uri="{FF2B5EF4-FFF2-40B4-BE49-F238E27FC236}">
                      <a16:creationId xmlns:a16="http://schemas.microsoft.com/office/drawing/2014/main" id="{0720FB4B-D416-4106-B712-AEAD30AB4102}"/>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380" name="Group 379">
                <a:extLst>
                  <a:ext uri="{FF2B5EF4-FFF2-40B4-BE49-F238E27FC236}">
                    <a16:creationId xmlns:a16="http://schemas.microsoft.com/office/drawing/2014/main" id="{C6AFFE3F-960E-4991-B9B0-35D79FE1595D}"/>
                  </a:ext>
                </a:extLst>
              </p:cNvPr>
              <p:cNvGrpSpPr/>
              <p:nvPr/>
            </p:nvGrpSpPr>
            <p:grpSpPr>
              <a:xfrm>
                <a:off x="5060717" y="2999498"/>
                <a:ext cx="517127" cy="517127"/>
                <a:chOff x="6571429" y="2345064"/>
                <a:chExt cx="625642" cy="625642"/>
              </a:xfrm>
            </p:grpSpPr>
            <p:sp>
              <p:nvSpPr>
                <p:cNvPr id="381" name="Oval 380">
                  <a:extLst>
                    <a:ext uri="{FF2B5EF4-FFF2-40B4-BE49-F238E27FC236}">
                      <a16:creationId xmlns:a16="http://schemas.microsoft.com/office/drawing/2014/main" id="{0FD8A415-3FAE-431D-93E1-4CAEFB20663E}"/>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82" name="TextBox 381">
                  <a:extLst>
                    <a:ext uri="{FF2B5EF4-FFF2-40B4-BE49-F238E27FC236}">
                      <a16:creationId xmlns:a16="http://schemas.microsoft.com/office/drawing/2014/main" id="{F08B6FD0-BA97-4103-89F0-60224EA6A494}"/>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383" name="Group 382">
                <a:extLst>
                  <a:ext uri="{FF2B5EF4-FFF2-40B4-BE49-F238E27FC236}">
                    <a16:creationId xmlns:a16="http://schemas.microsoft.com/office/drawing/2014/main" id="{4155E19F-EEE1-4DD9-9AC2-1C8F5F453F8B}"/>
                  </a:ext>
                </a:extLst>
              </p:cNvPr>
              <p:cNvGrpSpPr/>
              <p:nvPr/>
            </p:nvGrpSpPr>
            <p:grpSpPr>
              <a:xfrm>
                <a:off x="5700570" y="2360739"/>
                <a:ext cx="517127" cy="517127"/>
                <a:chOff x="6571429" y="2345064"/>
                <a:chExt cx="625642" cy="625642"/>
              </a:xfrm>
            </p:grpSpPr>
            <p:sp>
              <p:nvSpPr>
                <p:cNvPr id="384" name="Oval 383">
                  <a:extLst>
                    <a:ext uri="{FF2B5EF4-FFF2-40B4-BE49-F238E27FC236}">
                      <a16:creationId xmlns:a16="http://schemas.microsoft.com/office/drawing/2014/main" id="{09A4BD6E-0700-48CE-B77D-62437A018525}"/>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85" name="TextBox 384">
                  <a:extLst>
                    <a:ext uri="{FF2B5EF4-FFF2-40B4-BE49-F238E27FC236}">
                      <a16:creationId xmlns:a16="http://schemas.microsoft.com/office/drawing/2014/main" id="{5282F1FF-9C6F-46E3-B2EF-31D76D52BC4E}"/>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386" name="Group 385">
                <a:extLst>
                  <a:ext uri="{FF2B5EF4-FFF2-40B4-BE49-F238E27FC236}">
                    <a16:creationId xmlns:a16="http://schemas.microsoft.com/office/drawing/2014/main" id="{7355EAD1-867B-4F0D-B89F-9257FF1EF090}"/>
                  </a:ext>
                </a:extLst>
              </p:cNvPr>
              <p:cNvGrpSpPr/>
              <p:nvPr/>
            </p:nvGrpSpPr>
            <p:grpSpPr>
              <a:xfrm>
                <a:off x="5060717" y="2360739"/>
                <a:ext cx="517127" cy="517127"/>
                <a:chOff x="6571429" y="2345064"/>
                <a:chExt cx="625642" cy="625642"/>
              </a:xfrm>
            </p:grpSpPr>
            <p:sp>
              <p:nvSpPr>
                <p:cNvPr id="387" name="Oval 386">
                  <a:extLst>
                    <a:ext uri="{FF2B5EF4-FFF2-40B4-BE49-F238E27FC236}">
                      <a16:creationId xmlns:a16="http://schemas.microsoft.com/office/drawing/2014/main" id="{01CB61D3-1F3A-4420-BB02-692FBDC5B918}"/>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88" name="TextBox 387">
                  <a:extLst>
                    <a:ext uri="{FF2B5EF4-FFF2-40B4-BE49-F238E27FC236}">
                      <a16:creationId xmlns:a16="http://schemas.microsoft.com/office/drawing/2014/main" id="{B6EC29BE-3D5A-4E9E-B5C5-0F53F059FF45}"/>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402" name="Group 401">
                <a:extLst>
                  <a:ext uri="{FF2B5EF4-FFF2-40B4-BE49-F238E27FC236}">
                    <a16:creationId xmlns:a16="http://schemas.microsoft.com/office/drawing/2014/main" id="{2BD69D6D-48ED-40B2-A1E8-D5B6BBB9C15D}"/>
                  </a:ext>
                </a:extLst>
              </p:cNvPr>
              <p:cNvGrpSpPr/>
              <p:nvPr/>
            </p:nvGrpSpPr>
            <p:grpSpPr>
              <a:xfrm>
                <a:off x="5696526" y="4921644"/>
                <a:ext cx="517127" cy="517127"/>
                <a:chOff x="6571429" y="2345064"/>
                <a:chExt cx="625642" cy="625642"/>
              </a:xfrm>
              <a:solidFill>
                <a:srgbClr val="99CCFF"/>
              </a:solidFill>
            </p:grpSpPr>
            <p:sp>
              <p:nvSpPr>
                <p:cNvPr id="403" name="Oval 402">
                  <a:extLst>
                    <a:ext uri="{FF2B5EF4-FFF2-40B4-BE49-F238E27FC236}">
                      <a16:creationId xmlns:a16="http://schemas.microsoft.com/office/drawing/2014/main" id="{BB76BBDA-EA8B-4B7C-9C55-0A74EC985752}"/>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04" name="TextBox 403">
                  <a:extLst>
                    <a:ext uri="{FF2B5EF4-FFF2-40B4-BE49-F238E27FC236}">
                      <a16:creationId xmlns:a16="http://schemas.microsoft.com/office/drawing/2014/main" id="{633A82AC-0587-45DD-8E7E-C6DD25ACAC95}"/>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405" name="Group 404">
                <a:extLst>
                  <a:ext uri="{FF2B5EF4-FFF2-40B4-BE49-F238E27FC236}">
                    <a16:creationId xmlns:a16="http://schemas.microsoft.com/office/drawing/2014/main" id="{7D1A5A94-09DB-435C-949A-B87DBF0C318E}"/>
                  </a:ext>
                </a:extLst>
              </p:cNvPr>
              <p:cNvGrpSpPr/>
              <p:nvPr/>
            </p:nvGrpSpPr>
            <p:grpSpPr>
              <a:xfrm>
                <a:off x="5696526" y="4276616"/>
                <a:ext cx="517127" cy="517127"/>
                <a:chOff x="6571429" y="2345064"/>
                <a:chExt cx="625642" cy="625642"/>
              </a:xfrm>
            </p:grpSpPr>
            <p:sp>
              <p:nvSpPr>
                <p:cNvPr id="406" name="Oval 405">
                  <a:extLst>
                    <a:ext uri="{FF2B5EF4-FFF2-40B4-BE49-F238E27FC236}">
                      <a16:creationId xmlns:a16="http://schemas.microsoft.com/office/drawing/2014/main" id="{CAB59F23-32BA-44B5-8A4B-34AAF92E978A}"/>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07" name="TextBox 406">
                  <a:extLst>
                    <a:ext uri="{FF2B5EF4-FFF2-40B4-BE49-F238E27FC236}">
                      <a16:creationId xmlns:a16="http://schemas.microsoft.com/office/drawing/2014/main" id="{D5AC836D-827A-43B1-8DD6-C33EDBFC3611}"/>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408" name="Group 407">
                <a:extLst>
                  <a:ext uri="{FF2B5EF4-FFF2-40B4-BE49-F238E27FC236}">
                    <a16:creationId xmlns:a16="http://schemas.microsoft.com/office/drawing/2014/main" id="{53DB2927-F318-44AE-9925-837C054ECEC4}"/>
                  </a:ext>
                </a:extLst>
              </p:cNvPr>
              <p:cNvGrpSpPr/>
              <p:nvPr/>
            </p:nvGrpSpPr>
            <p:grpSpPr>
              <a:xfrm>
                <a:off x="5696526" y="3643728"/>
                <a:ext cx="517127" cy="517127"/>
                <a:chOff x="6571429" y="2345064"/>
                <a:chExt cx="625642" cy="625642"/>
              </a:xfrm>
            </p:grpSpPr>
            <p:sp>
              <p:nvSpPr>
                <p:cNvPr id="409" name="Oval 408">
                  <a:extLst>
                    <a:ext uri="{FF2B5EF4-FFF2-40B4-BE49-F238E27FC236}">
                      <a16:creationId xmlns:a16="http://schemas.microsoft.com/office/drawing/2014/main" id="{2ECF2438-BC77-4943-9998-A76119727755}"/>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10" name="TextBox 409">
                  <a:extLst>
                    <a:ext uri="{FF2B5EF4-FFF2-40B4-BE49-F238E27FC236}">
                      <a16:creationId xmlns:a16="http://schemas.microsoft.com/office/drawing/2014/main" id="{A5F055D9-E221-4295-AD00-6A5A00D54DEF}"/>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411" name="Group 410">
                <a:extLst>
                  <a:ext uri="{FF2B5EF4-FFF2-40B4-BE49-F238E27FC236}">
                    <a16:creationId xmlns:a16="http://schemas.microsoft.com/office/drawing/2014/main" id="{2B9DF107-41C1-4BE2-B6DD-EBF2B7AC9F16}"/>
                  </a:ext>
                </a:extLst>
              </p:cNvPr>
              <p:cNvGrpSpPr/>
              <p:nvPr/>
            </p:nvGrpSpPr>
            <p:grpSpPr>
              <a:xfrm>
                <a:off x="5692248" y="2327999"/>
                <a:ext cx="561549" cy="3113835"/>
                <a:chOff x="2922976" y="1779943"/>
                <a:chExt cx="561549" cy="3113835"/>
              </a:xfrm>
            </p:grpSpPr>
            <p:sp>
              <p:nvSpPr>
                <p:cNvPr id="412" name="Rectangle 411">
                  <a:extLst>
                    <a:ext uri="{FF2B5EF4-FFF2-40B4-BE49-F238E27FC236}">
                      <a16:creationId xmlns:a16="http://schemas.microsoft.com/office/drawing/2014/main" id="{7F227690-3443-4EA9-9D4E-54280748D9E0}"/>
                    </a:ext>
                  </a:extLst>
                </p:cNvPr>
                <p:cNvSpPr/>
                <p:nvPr/>
              </p:nvSpPr>
              <p:spPr>
                <a:xfrm>
                  <a:off x="2922976" y="4346370"/>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13" name="Rectangle 412">
                  <a:extLst>
                    <a:ext uri="{FF2B5EF4-FFF2-40B4-BE49-F238E27FC236}">
                      <a16:creationId xmlns:a16="http://schemas.microsoft.com/office/drawing/2014/main" id="{F85E1650-C592-4E5B-BA7F-BEED5FE663CC}"/>
                    </a:ext>
                  </a:extLst>
                </p:cNvPr>
                <p:cNvSpPr/>
                <p:nvPr/>
              </p:nvSpPr>
              <p:spPr>
                <a:xfrm>
                  <a:off x="2922976" y="3705917"/>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14" name="Rectangle 413">
                  <a:extLst>
                    <a:ext uri="{FF2B5EF4-FFF2-40B4-BE49-F238E27FC236}">
                      <a16:creationId xmlns:a16="http://schemas.microsoft.com/office/drawing/2014/main" id="{7C18707E-CF04-415E-9455-661867929AE0}"/>
                    </a:ext>
                  </a:extLst>
                </p:cNvPr>
                <p:cNvSpPr/>
                <p:nvPr/>
              </p:nvSpPr>
              <p:spPr>
                <a:xfrm>
                  <a:off x="2922976" y="3060984"/>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15" name="Rectangle 414">
                  <a:extLst>
                    <a:ext uri="{FF2B5EF4-FFF2-40B4-BE49-F238E27FC236}">
                      <a16:creationId xmlns:a16="http://schemas.microsoft.com/office/drawing/2014/main" id="{EFD4A82B-AF70-4501-918A-36E06C68763A}"/>
                    </a:ext>
                  </a:extLst>
                </p:cNvPr>
                <p:cNvSpPr/>
                <p:nvPr/>
              </p:nvSpPr>
              <p:spPr>
                <a:xfrm>
                  <a:off x="2922976" y="2420531"/>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16" name="Rectangle 415">
                  <a:extLst>
                    <a:ext uri="{FF2B5EF4-FFF2-40B4-BE49-F238E27FC236}">
                      <a16:creationId xmlns:a16="http://schemas.microsoft.com/office/drawing/2014/main" id="{6FAB65E7-B897-4547-A815-A6DE4582B460}"/>
                    </a:ext>
                  </a:extLst>
                </p:cNvPr>
                <p:cNvSpPr/>
                <p:nvPr/>
              </p:nvSpPr>
              <p:spPr>
                <a:xfrm>
                  <a:off x="2922976" y="1779943"/>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417" name="Group 416">
                <a:extLst>
                  <a:ext uri="{FF2B5EF4-FFF2-40B4-BE49-F238E27FC236}">
                    <a16:creationId xmlns:a16="http://schemas.microsoft.com/office/drawing/2014/main" id="{FE6539D9-F2A0-4E13-9580-23BEED5419D0}"/>
                  </a:ext>
                </a:extLst>
              </p:cNvPr>
              <p:cNvGrpSpPr/>
              <p:nvPr/>
            </p:nvGrpSpPr>
            <p:grpSpPr>
              <a:xfrm>
                <a:off x="5030892" y="2984776"/>
                <a:ext cx="561549" cy="2473247"/>
                <a:chOff x="1743154" y="2420531"/>
                <a:chExt cx="561549" cy="2473247"/>
              </a:xfrm>
            </p:grpSpPr>
            <p:sp>
              <p:nvSpPr>
                <p:cNvPr id="418" name="Rectangle 417">
                  <a:extLst>
                    <a:ext uri="{FF2B5EF4-FFF2-40B4-BE49-F238E27FC236}">
                      <a16:creationId xmlns:a16="http://schemas.microsoft.com/office/drawing/2014/main" id="{4E6DE8B4-E581-45E7-9C9E-CAC2240E7844}"/>
                    </a:ext>
                  </a:extLst>
                </p:cNvPr>
                <p:cNvSpPr/>
                <p:nvPr/>
              </p:nvSpPr>
              <p:spPr>
                <a:xfrm>
                  <a:off x="1743154" y="4346370"/>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19" name="Rectangle 418">
                  <a:extLst>
                    <a:ext uri="{FF2B5EF4-FFF2-40B4-BE49-F238E27FC236}">
                      <a16:creationId xmlns:a16="http://schemas.microsoft.com/office/drawing/2014/main" id="{D5AB327A-9F75-414B-90AE-6D9F56AF95DD}"/>
                    </a:ext>
                  </a:extLst>
                </p:cNvPr>
                <p:cNvSpPr/>
                <p:nvPr/>
              </p:nvSpPr>
              <p:spPr>
                <a:xfrm>
                  <a:off x="1743154" y="3705917"/>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20" name="Rectangle 419">
                  <a:extLst>
                    <a:ext uri="{FF2B5EF4-FFF2-40B4-BE49-F238E27FC236}">
                      <a16:creationId xmlns:a16="http://schemas.microsoft.com/office/drawing/2014/main" id="{28788E8C-43C9-4BD1-B36D-E0A520730359}"/>
                    </a:ext>
                  </a:extLst>
                </p:cNvPr>
                <p:cNvSpPr/>
                <p:nvPr/>
              </p:nvSpPr>
              <p:spPr>
                <a:xfrm>
                  <a:off x="1743154" y="3060984"/>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21" name="Rectangle 420">
                  <a:extLst>
                    <a:ext uri="{FF2B5EF4-FFF2-40B4-BE49-F238E27FC236}">
                      <a16:creationId xmlns:a16="http://schemas.microsoft.com/office/drawing/2014/main" id="{3CBD3815-351E-4320-80BC-97A0D490EBC2}"/>
                    </a:ext>
                  </a:extLst>
                </p:cNvPr>
                <p:cNvSpPr/>
                <p:nvPr/>
              </p:nvSpPr>
              <p:spPr>
                <a:xfrm>
                  <a:off x="1743154" y="2420531"/>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422" name="Group 421">
                <a:extLst>
                  <a:ext uri="{FF2B5EF4-FFF2-40B4-BE49-F238E27FC236}">
                    <a16:creationId xmlns:a16="http://schemas.microsoft.com/office/drawing/2014/main" id="{84AFF33C-B84D-4346-99F3-8D570E396408}"/>
                  </a:ext>
                </a:extLst>
              </p:cNvPr>
              <p:cNvGrpSpPr/>
              <p:nvPr/>
            </p:nvGrpSpPr>
            <p:grpSpPr>
              <a:xfrm>
                <a:off x="5694880" y="2359949"/>
                <a:ext cx="520185" cy="3078168"/>
                <a:chOff x="2937045" y="1797455"/>
                <a:chExt cx="520185" cy="3078168"/>
              </a:xfrm>
            </p:grpSpPr>
            <p:grpSp>
              <p:nvGrpSpPr>
                <p:cNvPr id="423" name="Group 422">
                  <a:extLst>
                    <a:ext uri="{FF2B5EF4-FFF2-40B4-BE49-F238E27FC236}">
                      <a16:creationId xmlns:a16="http://schemas.microsoft.com/office/drawing/2014/main" id="{EC161743-B7F8-4BF6-967F-9CACE732D6FD}"/>
                    </a:ext>
                  </a:extLst>
                </p:cNvPr>
                <p:cNvGrpSpPr/>
                <p:nvPr/>
              </p:nvGrpSpPr>
              <p:grpSpPr>
                <a:xfrm>
                  <a:off x="2940103" y="1797455"/>
                  <a:ext cx="517127" cy="517127"/>
                  <a:chOff x="6571429" y="2341364"/>
                  <a:chExt cx="625642" cy="625642"/>
                </a:xfrm>
              </p:grpSpPr>
              <p:sp>
                <p:nvSpPr>
                  <p:cNvPr id="436" name="Oval 435">
                    <a:extLst>
                      <a:ext uri="{FF2B5EF4-FFF2-40B4-BE49-F238E27FC236}">
                        <a16:creationId xmlns:a16="http://schemas.microsoft.com/office/drawing/2014/main" id="{7FF9ED34-C582-4CFA-A110-36CCB0F40C2A}"/>
                      </a:ext>
                    </a:extLst>
                  </p:cNvPr>
                  <p:cNvSpPr/>
                  <p:nvPr/>
                </p:nvSpPr>
                <p:spPr>
                  <a:xfrm>
                    <a:off x="6571429" y="23413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37" name="TextBox 436">
                    <a:extLst>
                      <a:ext uri="{FF2B5EF4-FFF2-40B4-BE49-F238E27FC236}">
                        <a16:creationId xmlns:a16="http://schemas.microsoft.com/office/drawing/2014/main" id="{DCB6F9DC-F43F-443C-9F45-3B110D47CD6D}"/>
                      </a:ext>
                    </a:extLst>
                  </p:cNvPr>
                  <p:cNvSpPr txBox="1"/>
                  <p:nvPr/>
                </p:nvSpPr>
                <p:spPr>
                  <a:xfrm>
                    <a:off x="6715182" y="2387388"/>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424" name="Group 423">
                  <a:extLst>
                    <a:ext uri="{FF2B5EF4-FFF2-40B4-BE49-F238E27FC236}">
                      <a16:creationId xmlns:a16="http://schemas.microsoft.com/office/drawing/2014/main" id="{8AFE0678-5613-4F22-8FB1-F7AEB93497B5}"/>
                    </a:ext>
                  </a:extLst>
                </p:cNvPr>
                <p:cNvGrpSpPr/>
                <p:nvPr/>
              </p:nvGrpSpPr>
              <p:grpSpPr>
                <a:xfrm>
                  <a:off x="2940103" y="2437411"/>
                  <a:ext cx="517127" cy="517127"/>
                  <a:chOff x="6571429" y="2337664"/>
                  <a:chExt cx="625642" cy="625642"/>
                </a:xfrm>
              </p:grpSpPr>
              <p:sp>
                <p:nvSpPr>
                  <p:cNvPr id="434" name="Oval 433">
                    <a:extLst>
                      <a:ext uri="{FF2B5EF4-FFF2-40B4-BE49-F238E27FC236}">
                        <a16:creationId xmlns:a16="http://schemas.microsoft.com/office/drawing/2014/main" id="{BB9E2F62-4D20-4DF8-A072-715EFD11D8FB}"/>
                      </a:ext>
                    </a:extLst>
                  </p:cNvPr>
                  <p:cNvSpPr/>
                  <p:nvPr/>
                </p:nvSpPr>
                <p:spPr>
                  <a:xfrm>
                    <a:off x="6571429" y="23376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35" name="TextBox 434">
                    <a:extLst>
                      <a:ext uri="{FF2B5EF4-FFF2-40B4-BE49-F238E27FC236}">
                        <a16:creationId xmlns:a16="http://schemas.microsoft.com/office/drawing/2014/main" id="{64C4979C-21C4-4848-8C6E-1E3FD0886570}"/>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425" name="Group 424">
                  <a:extLst>
                    <a:ext uri="{FF2B5EF4-FFF2-40B4-BE49-F238E27FC236}">
                      <a16:creationId xmlns:a16="http://schemas.microsoft.com/office/drawing/2014/main" id="{BBE6511D-869C-48D8-B34C-30BD71961177}"/>
                    </a:ext>
                  </a:extLst>
                </p:cNvPr>
                <p:cNvGrpSpPr/>
                <p:nvPr/>
              </p:nvGrpSpPr>
              <p:grpSpPr>
                <a:xfrm>
                  <a:off x="2937045" y="3085715"/>
                  <a:ext cx="517127" cy="517127"/>
                  <a:chOff x="6567729" y="2352464"/>
                  <a:chExt cx="625642" cy="625642"/>
                </a:xfrm>
              </p:grpSpPr>
              <p:sp>
                <p:nvSpPr>
                  <p:cNvPr id="432" name="Oval 431">
                    <a:extLst>
                      <a:ext uri="{FF2B5EF4-FFF2-40B4-BE49-F238E27FC236}">
                        <a16:creationId xmlns:a16="http://schemas.microsoft.com/office/drawing/2014/main" id="{53FD614A-0650-4FE0-87F7-6E872AC248D5}"/>
                      </a:ext>
                    </a:extLst>
                  </p:cNvPr>
                  <p:cNvSpPr/>
                  <p:nvPr/>
                </p:nvSpPr>
                <p:spPr>
                  <a:xfrm>
                    <a:off x="6567729" y="23524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33" name="TextBox 432">
                    <a:extLst>
                      <a:ext uri="{FF2B5EF4-FFF2-40B4-BE49-F238E27FC236}">
                        <a16:creationId xmlns:a16="http://schemas.microsoft.com/office/drawing/2014/main" id="{618B0257-AA6F-478A-83A4-0BAEACD8D744}"/>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426" name="Group 425">
                  <a:extLst>
                    <a:ext uri="{FF2B5EF4-FFF2-40B4-BE49-F238E27FC236}">
                      <a16:creationId xmlns:a16="http://schemas.microsoft.com/office/drawing/2014/main" id="{3B17F455-3CD7-4DBD-84E7-9DCB7EF2FC21}"/>
                    </a:ext>
                  </a:extLst>
                </p:cNvPr>
                <p:cNvGrpSpPr/>
                <p:nvPr/>
              </p:nvGrpSpPr>
              <p:grpSpPr>
                <a:xfrm>
                  <a:off x="2937045" y="3719555"/>
                  <a:ext cx="517127" cy="517127"/>
                  <a:chOff x="6567729" y="2341364"/>
                  <a:chExt cx="625642" cy="625642"/>
                </a:xfrm>
              </p:grpSpPr>
              <p:sp>
                <p:nvSpPr>
                  <p:cNvPr id="430" name="Oval 429">
                    <a:extLst>
                      <a:ext uri="{FF2B5EF4-FFF2-40B4-BE49-F238E27FC236}">
                        <a16:creationId xmlns:a16="http://schemas.microsoft.com/office/drawing/2014/main" id="{259B59A8-2D11-4379-8F9B-73E6691FD1EB}"/>
                      </a:ext>
                    </a:extLst>
                  </p:cNvPr>
                  <p:cNvSpPr/>
                  <p:nvPr/>
                </p:nvSpPr>
                <p:spPr>
                  <a:xfrm>
                    <a:off x="6567729" y="23413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31" name="TextBox 430">
                    <a:extLst>
                      <a:ext uri="{FF2B5EF4-FFF2-40B4-BE49-F238E27FC236}">
                        <a16:creationId xmlns:a16="http://schemas.microsoft.com/office/drawing/2014/main" id="{AC667A3A-08A9-440E-B0BF-F5B057BD3964}"/>
                      </a:ext>
                    </a:extLst>
                  </p:cNvPr>
                  <p:cNvSpPr txBox="1"/>
                  <p:nvPr/>
                </p:nvSpPr>
                <p:spPr>
                  <a:xfrm>
                    <a:off x="6715182" y="2387388"/>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427" name="Group 426">
                  <a:extLst>
                    <a:ext uri="{FF2B5EF4-FFF2-40B4-BE49-F238E27FC236}">
                      <a16:creationId xmlns:a16="http://schemas.microsoft.com/office/drawing/2014/main" id="{62F4B9C6-C558-4C87-AEED-E6D23C202E91}"/>
                    </a:ext>
                  </a:extLst>
                </p:cNvPr>
                <p:cNvGrpSpPr/>
                <p:nvPr/>
              </p:nvGrpSpPr>
              <p:grpSpPr>
                <a:xfrm>
                  <a:off x="2940103" y="4358496"/>
                  <a:ext cx="517127" cy="517127"/>
                  <a:chOff x="6571429" y="2336682"/>
                  <a:chExt cx="625642" cy="625642"/>
                </a:xfrm>
              </p:grpSpPr>
              <p:sp>
                <p:nvSpPr>
                  <p:cNvPr id="428" name="Oval 427">
                    <a:extLst>
                      <a:ext uri="{FF2B5EF4-FFF2-40B4-BE49-F238E27FC236}">
                        <a16:creationId xmlns:a16="http://schemas.microsoft.com/office/drawing/2014/main" id="{8AD37053-1737-422E-A2FE-388ADF995A25}"/>
                      </a:ext>
                    </a:extLst>
                  </p:cNvPr>
                  <p:cNvSpPr/>
                  <p:nvPr/>
                </p:nvSpPr>
                <p:spPr>
                  <a:xfrm>
                    <a:off x="6571429" y="2336682"/>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29" name="TextBox 428">
                    <a:extLst>
                      <a:ext uri="{FF2B5EF4-FFF2-40B4-BE49-F238E27FC236}">
                        <a16:creationId xmlns:a16="http://schemas.microsoft.com/office/drawing/2014/main" id="{B60854F4-BACF-43DC-AD08-D889AF3C6197}"/>
                      </a:ext>
                    </a:extLst>
                  </p:cNvPr>
                  <p:cNvSpPr txBox="1"/>
                  <p:nvPr/>
                </p:nvSpPr>
                <p:spPr>
                  <a:xfrm>
                    <a:off x="6715182" y="2387386"/>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grpSp>
            <p:nvGrpSpPr>
              <p:cNvPr id="438" name="Group 437">
                <a:extLst>
                  <a:ext uri="{FF2B5EF4-FFF2-40B4-BE49-F238E27FC236}">
                    <a16:creationId xmlns:a16="http://schemas.microsoft.com/office/drawing/2014/main" id="{1012DE4E-A239-4B88-BF9A-443852B15562}"/>
                  </a:ext>
                </a:extLst>
              </p:cNvPr>
              <p:cNvGrpSpPr/>
              <p:nvPr/>
            </p:nvGrpSpPr>
            <p:grpSpPr>
              <a:xfrm>
                <a:off x="5060388" y="2998420"/>
                <a:ext cx="520591" cy="2442082"/>
                <a:chOff x="3590323" y="2443527"/>
                <a:chExt cx="520591" cy="2442082"/>
              </a:xfrm>
            </p:grpSpPr>
            <p:grpSp>
              <p:nvGrpSpPr>
                <p:cNvPr id="439" name="Group 438">
                  <a:extLst>
                    <a:ext uri="{FF2B5EF4-FFF2-40B4-BE49-F238E27FC236}">
                      <a16:creationId xmlns:a16="http://schemas.microsoft.com/office/drawing/2014/main" id="{C4D44ADF-EB7D-463C-8B13-7FF42FC3EAB3}"/>
                    </a:ext>
                  </a:extLst>
                </p:cNvPr>
                <p:cNvGrpSpPr/>
                <p:nvPr/>
              </p:nvGrpSpPr>
              <p:grpSpPr>
                <a:xfrm>
                  <a:off x="3593787" y="2443527"/>
                  <a:ext cx="517127" cy="517127"/>
                  <a:chOff x="6575620" y="2345064"/>
                  <a:chExt cx="625642" cy="625642"/>
                </a:xfrm>
              </p:grpSpPr>
              <p:sp>
                <p:nvSpPr>
                  <p:cNvPr id="449" name="Oval 448">
                    <a:extLst>
                      <a:ext uri="{FF2B5EF4-FFF2-40B4-BE49-F238E27FC236}">
                        <a16:creationId xmlns:a16="http://schemas.microsoft.com/office/drawing/2014/main" id="{21085EC5-84C0-42D9-8080-58B6C3DE7BE4}"/>
                      </a:ext>
                    </a:extLst>
                  </p:cNvPr>
                  <p:cNvSpPr/>
                  <p:nvPr/>
                </p:nvSpPr>
                <p:spPr>
                  <a:xfrm>
                    <a:off x="6575620" y="23450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50" name="TextBox 449">
                    <a:extLst>
                      <a:ext uri="{FF2B5EF4-FFF2-40B4-BE49-F238E27FC236}">
                        <a16:creationId xmlns:a16="http://schemas.microsoft.com/office/drawing/2014/main" id="{ACE5C5DC-7E15-4102-B45A-F7D07EB0C7AC}"/>
                      </a:ext>
                    </a:extLst>
                  </p:cNvPr>
                  <p:cNvSpPr txBox="1"/>
                  <p:nvPr/>
                </p:nvSpPr>
                <p:spPr>
                  <a:xfrm>
                    <a:off x="6715183"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440" name="Group 439">
                  <a:extLst>
                    <a:ext uri="{FF2B5EF4-FFF2-40B4-BE49-F238E27FC236}">
                      <a16:creationId xmlns:a16="http://schemas.microsoft.com/office/drawing/2014/main" id="{28646E99-FA6E-4500-B7F3-87070F077ACB}"/>
                    </a:ext>
                  </a:extLst>
                </p:cNvPr>
                <p:cNvGrpSpPr/>
                <p:nvPr/>
              </p:nvGrpSpPr>
              <p:grpSpPr>
                <a:xfrm>
                  <a:off x="3590323" y="3089991"/>
                  <a:ext cx="517127" cy="517127"/>
                  <a:chOff x="6571429" y="2357637"/>
                  <a:chExt cx="625642" cy="625642"/>
                </a:xfrm>
              </p:grpSpPr>
              <p:sp>
                <p:nvSpPr>
                  <p:cNvPr id="447" name="Oval 446">
                    <a:extLst>
                      <a:ext uri="{FF2B5EF4-FFF2-40B4-BE49-F238E27FC236}">
                        <a16:creationId xmlns:a16="http://schemas.microsoft.com/office/drawing/2014/main" id="{2A0926AE-1C50-48D1-AB2F-6C6A521517AA}"/>
                      </a:ext>
                    </a:extLst>
                  </p:cNvPr>
                  <p:cNvSpPr/>
                  <p:nvPr/>
                </p:nvSpPr>
                <p:spPr>
                  <a:xfrm>
                    <a:off x="6571429" y="2357637"/>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48" name="TextBox 447">
                    <a:extLst>
                      <a:ext uri="{FF2B5EF4-FFF2-40B4-BE49-F238E27FC236}">
                        <a16:creationId xmlns:a16="http://schemas.microsoft.com/office/drawing/2014/main" id="{D9ED1552-BC9A-457B-8669-66FDEDCF74DE}"/>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441" name="Group 440">
                  <a:extLst>
                    <a:ext uri="{FF2B5EF4-FFF2-40B4-BE49-F238E27FC236}">
                      <a16:creationId xmlns:a16="http://schemas.microsoft.com/office/drawing/2014/main" id="{EFB7AAE5-8D9C-466E-A889-B8736BEC3DC7}"/>
                    </a:ext>
                  </a:extLst>
                </p:cNvPr>
                <p:cNvGrpSpPr/>
                <p:nvPr/>
              </p:nvGrpSpPr>
              <p:grpSpPr>
                <a:xfrm>
                  <a:off x="3590323" y="3722613"/>
                  <a:ext cx="517127" cy="517127"/>
                  <a:chOff x="6571429" y="2345064"/>
                  <a:chExt cx="625642" cy="625642"/>
                </a:xfrm>
              </p:grpSpPr>
              <p:sp>
                <p:nvSpPr>
                  <p:cNvPr id="445" name="Oval 444">
                    <a:extLst>
                      <a:ext uri="{FF2B5EF4-FFF2-40B4-BE49-F238E27FC236}">
                        <a16:creationId xmlns:a16="http://schemas.microsoft.com/office/drawing/2014/main" id="{830F7185-F8D9-4670-B046-C944EC09B36A}"/>
                      </a:ext>
                    </a:extLst>
                  </p:cNvPr>
                  <p:cNvSpPr/>
                  <p:nvPr/>
                </p:nvSpPr>
                <p:spPr>
                  <a:xfrm>
                    <a:off x="6571429" y="23450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46" name="TextBox 445">
                    <a:extLst>
                      <a:ext uri="{FF2B5EF4-FFF2-40B4-BE49-F238E27FC236}">
                        <a16:creationId xmlns:a16="http://schemas.microsoft.com/office/drawing/2014/main" id="{7FA4195E-BB3A-43A0-91C7-AEAF43B6A311}"/>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442" name="Group 441">
                  <a:extLst>
                    <a:ext uri="{FF2B5EF4-FFF2-40B4-BE49-F238E27FC236}">
                      <a16:creationId xmlns:a16="http://schemas.microsoft.com/office/drawing/2014/main" id="{98030BB4-0D7C-41B4-8EBF-EFD4CFE22091}"/>
                    </a:ext>
                  </a:extLst>
                </p:cNvPr>
                <p:cNvGrpSpPr/>
                <p:nvPr/>
              </p:nvGrpSpPr>
              <p:grpSpPr>
                <a:xfrm>
                  <a:off x="3590323" y="4368482"/>
                  <a:ext cx="517127" cy="517127"/>
                  <a:chOff x="6571429" y="2348764"/>
                  <a:chExt cx="625642" cy="625642"/>
                </a:xfrm>
              </p:grpSpPr>
              <p:sp>
                <p:nvSpPr>
                  <p:cNvPr id="443" name="Oval 442">
                    <a:extLst>
                      <a:ext uri="{FF2B5EF4-FFF2-40B4-BE49-F238E27FC236}">
                        <a16:creationId xmlns:a16="http://schemas.microsoft.com/office/drawing/2014/main" id="{8FE3EDF7-79C6-43D7-80C7-9DF88E90B9BD}"/>
                      </a:ext>
                    </a:extLst>
                  </p:cNvPr>
                  <p:cNvSpPr/>
                  <p:nvPr/>
                </p:nvSpPr>
                <p:spPr>
                  <a:xfrm>
                    <a:off x="6571429" y="23487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44" name="TextBox 443">
                    <a:extLst>
                      <a:ext uri="{FF2B5EF4-FFF2-40B4-BE49-F238E27FC236}">
                        <a16:creationId xmlns:a16="http://schemas.microsoft.com/office/drawing/2014/main" id="{DDFAFA03-0277-42D2-909F-63C4F6085485}"/>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grpSp>
      </p:grpSp>
      <p:sp>
        <p:nvSpPr>
          <p:cNvPr id="3" name="Content Placeholder 2">
            <a:extLst>
              <a:ext uri="{FF2B5EF4-FFF2-40B4-BE49-F238E27FC236}">
                <a16:creationId xmlns:a16="http://schemas.microsoft.com/office/drawing/2014/main" id="{31B558CE-83B5-4140-96D3-AB03A852BFF2}"/>
              </a:ext>
            </a:extLst>
          </p:cNvPr>
          <p:cNvSpPr txBox="1">
            <a:spLocks/>
          </p:cNvSpPr>
          <p:nvPr/>
        </p:nvSpPr>
        <p:spPr>
          <a:xfrm>
            <a:off x="7514904" y="1557338"/>
            <a:ext cx="4341735"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Let’s compare the methods.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Which number was partitioned in each method - the minuend or the subtrahend?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explain how partitioning 9 into 5 and 4 helped us?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explain how partitioning 15 into 10 and 5 helped us?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Which strategy do you prefer?</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810338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39451-1AD6-4F7E-9710-282B23C0B4B6}"/>
              </a:ext>
            </a:extLst>
          </p:cNvPr>
          <p:cNvSpPr>
            <a:spLocks noGrp="1"/>
          </p:cNvSpPr>
          <p:nvPr>
            <p:ph type="title"/>
          </p:nvPr>
        </p:nvSpPr>
        <p:spPr/>
        <p:txBody>
          <a:bodyPr/>
          <a:lstStyle/>
          <a:p>
            <a:r>
              <a:rPr lang="en-GB" dirty="0"/>
              <a:t>2AS-1 Add and subtract across 10</a:t>
            </a:r>
          </a:p>
        </p:txBody>
      </p:sp>
      <p:sp>
        <p:nvSpPr>
          <p:cNvPr id="3" name="TextBox 2">
            <a:extLst>
              <a:ext uri="{FF2B5EF4-FFF2-40B4-BE49-F238E27FC236}">
                <a16:creationId xmlns:a16="http://schemas.microsoft.com/office/drawing/2014/main" id="{1F95D7F8-D86F-468D-97C5-67F0A62F9214}"/>
              </a:ext>
            </a:extLst>
          </p:cNvPr>
          <p:cNvSpPr txBox="1"/>
          <p:nvPr/>
        </p:nvSpPr>
        <p:spPr>
          <a:xfrm>
            <a:off x="5947628" y="1274445"/>
            <a:ext cx="6074846" cy="590931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Now repeat the 2 methods for 15 – 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Use the words in the boxes as you move the counters.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Work with a partner and aske them to write the equations as you move the counters :</a:t>
            </a:r>
          </a:p>
          <a:p>
            <a:pPr marR="0" lvl="0" algn="l" defTabSz="914400" rtl="0" eaLnBrk="1" fontAlgn="auto" latinLnBrk="0" hangingPunct="1">
              <a:lnSpc>
                <a:spcPct val="100000"/>
              </a:lnSpc>
              <a:spcBef>
                <a:spcPts val="0"/>
              </a:spcBef>
              <a:spcAft>
                <a:spcPts val="0"/>
              </a:spcAft>
              <a:buClrTx/>
              <a:buSzTx/>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     </a:t>
            </a:r>
            <a:r>
              <a:rPr kumimoji="0" lang="en-GB" sz="1800" b="1" i="0" u="none" strike="noStrike" kern="1200" cap="none" spc="0" normalizeH="0" baseline="0" noProof="0" dirty="0">
                <a:ln>
                  <a:noFill/>
                </a:ln>
                <a:solidFill>
                  <a:srgbClr val="585858"/>
                </a:solidFill>
                <a:effectLst/>
                <a:uLnTx/>
                <a:uFillTx/>
                <a:latin typeface="Arial"/>
                <a:ea typeface="+mn-ea"/>
                <a:cs typeface="+mn-cs"/>
              </a:rPr>
              <a:t>Method 1</a:t>
            </a:r>
            <a:r>
              <a:rPr kumimoji="0" lang="en-GB" sz="1800" b="0" i="0" u="none" strike="noStrike" kern="1200" cap="none" spc="0" normalizeH="0" baseline="0" noProof="0" dirty="0">
                <a:ln>
                  <a:noFill/>
                </a:ln>
                <a:solidFill>
                  <a:srgbClr val="585858"/>
                </a:solidFill>
                <a:effectLst/>
                <a:uLnTx/>
                <a:uFillTx/>
                <a:latin typeface="Arial"/>
                <a:ea typeface="+mn-ea"/>
                <a:cs typeface="+mn-cs"/>
              </a:rPr>
              <a:t>                     </a:t>
            </a:r>
            <a:r>
              <a:rPr kumimoji="0" lang="en-GB" sz="1800" b="1" i="0" u="none" strike="noStrike" kern="1200" cap="none" spc="0" normalizeH="0" baseline="0" noProof="0" dirty="0">
                <a:ln>
                  <a:noFill/>
                </a:ln>
                <a:solidFill>
                  <a:srgbClr val="585858"/>
                </a:solidFill>
                <a:effectLst/>
                <a:uLnTx/>
                <a:uFillTx/>
                <a:latin typeface="Arial"/>
                <a:ea typeface="+mn-ea"/>
                <a:cs typeface="+mn-cs"/>
              </a:rPr>
              <a:t>Method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Now practise with other numbers using your tens frames and the words in the boxes and write the equations.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     14 – 6	12 – 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     13 – 7	17 – 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do these calculations without using</a:t>
            </a:r>
          </a:p>
          <a:p>
            <a:pPr marR="0" lvl="0" algn="l" defTabSz="914400" rtl="0" eaLnBrk="1" fontAlgn="auto" latinLnBrk="0" hangingPunct="1">
              <a:lnSpc>
                <a:spcPct val="100000"/>
              </a:lnSpc>
              <a:spcBef>
                <a:spcPts val="0"/>
              </a:spcBef>
              <a:spcAft>
                <a:spcPts val="0"/>
              </a:spcAft>
              <a:buClrTx/>
              <a:buSzTx/>
              <a:tabLst/>
              <a:defRPr/>
            </a:pPr>
            <a:r>
              <a:rPr lang="en-GB" dirty="0">
                <a:solidFill>
                  <a:srgbClr val="585858"/>
                </a:solidFill>
                <a:latin typeface="Arial"/>
              </a:rPr>
              <a:t>    </a:t>
            </a:r>
            <a:r>
              <a:rPr kumimoji="0" lang="en-GB" sz="1800" b="0" i="0" u="none" strike="noStrike" kern="1200" cap="none" spc="0" normalizeH="0" baseline="0" noProof="0" dirty="0">
                <a:ln>
                  <a:noFill/>
                </a:ln>
                <a:solidFill>
                  <a:srgbClr val="585858"/>
                </a:solidFill>
                <a:effectLst/>
                <a:uLnTx/>
                <a:uFillTx/>
                <a:latin typeface="Arial"/>
                <a:ea typeface="+mn-ea"/>
                <a:cs typeface="+mn-cs"/>
              </a:rPr>
              <a:t> the tens frames?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p:txBody>
      </p:sp>
      <p:sp>
        <p:nvSpPr>
          <p:cNvPr id="5" name="TextBox 19">
            <a:extLst>
              <a:ext uri="{FF2B5EF4-FFF2-40B4-BE49-F238E27FC236}">
                <a16:creationId xmlns:a16="http://schemas.microsoft.com/office/drawing/2014/main" id="{D9B6279C-14BC-4535-B0B4-78FE5EC77A93}"/>
              </a:ext>
            </a:extLst>
          </p:cNvPr>
          <p:cNvSpPr txBox="1"/>
          <p:nvPr/>
        </p:nvSpPr>
        <p:spPr>
          <a:xfrm>
            <a:off x="594008" y="2251731"/>
            <a:ext cx="4425768" cy="1366528"/>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The nine is partitioned into 5 and 4. </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Take away 5 is 10.</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Take away 4 from 10 is 6.</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The answer is 6.</a:t>
            </a:r>
          </a:p>
        </p:txBody>
      </p:sp>
      <p:sp>
        <p:nvSpPr>
          <p:cNvPr id="7" name="TextBox 19">
            <a:extLst>
              <a:ext uri="{FF2B5EF4-FFF2-40B4-BE49-F238E27FC236}">
                <a16:creationId xmlns:a16="http://schemas.microsoft.com/office/drawing/2014/main" id="{85A9D18B-49E2-4642-883C-65903E44B6A8}"/>
              </a:ext>
            </a:extLst>
          </p:cNvPr>
          <p:cNvSpPr txBox="1"/>
          <p:nvPr/>
        </p:nvSpPr>
        <p:spPr>
          <a:xfrm>
            <a:off x="594008" y="4551337"/>
            <a:ext cx="4425768" cy="1366528"/>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The 15 is partitioned into 10 and 5.</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Take away 9 from the 10, this leaves 1.</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Put 1 and 5 together.</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The answer is 6</a:t>
            </a:r>
          </a:p>
        </p:txBody>
      </p:sp>
      <p:sp>
        <p:nvSpPr>
          <p:cNvPr id="8" name="TextBox 7">
            <a:extLst>
              <a:ext uri="{FF2B5EF4-FFF2-40B4-BE49-F238E27FC236}">
                <a16:creationId xmlns:a16="http://schemas.microsoft.com/office/drawing/2014/main" id="{655E1B5E-A2AE-4131-A2D4-681B612C48DC}"/>
              </a:ext>
            </a:extLst>
          </p:cNvPr>
          <p:cNvSpPr txBox="1"/>
          <p:nvPr/>
        </p:nvSpPr>
        <p:spPr>
          <a:xfrm>
            <a:off x="493939" y="1792061"/>
            <a:ext cx="6319213" cy="3673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85858"/>
                </a:solidFill>
                <a:effectLst/>
                <a:uLnTx/>
                <a:uFillTx/>
                <a:latin typeface="Arial"/>
                <a:ea typeface="+mn-ea"/>
                <a:cs typeface="+mn-cs"/>
              </a:rPr>
              <a:t>Method 1</a:t>
            </a:r>
          </a:p>
        </p:txBody>
      </p:sp>
      <p:sp>
        <p:nvSpPr>
          <p:cNvPr id="12" name="TextBox 11">
            <a:extLst>
              <a:ext uri="{FF2B5EF4-FFF2-40B4-BE49-F238E27FC236}">
                <a16:creationId xmlns:a16="http://schemas.microsoft.com/office/drawing/2014/main" id="{91E68096-A1BE-4DE8-9CE6-6B1275376B3A}"/>
              </a:ext>
            </a:extLst>
          </p:cNvPr>
          <p:cNvSpPr txBox="1"/>
          <p:nvPr/>
        </p:nvSpPr>
        <p:spPr>
          <a:xfrm>
            <a:off x="541904" y="4044434"/>
            <a:ext cx="609668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85858"/>
                </a:solidFill>
                <a:effectLst/>
                <a:uLnTx/>
                <a:uFillTx/>
                <a:latin typeface="Arial"/>
                <a:ea typeface="+mn-ea"/>
                <a:cs typeface="+mn-cs"/>
              </a:rPr>
              <a:t>Method 2</a:t>
            </a:r>
          </a:p>
        </p:txBody>
      </p:sp>
      <p:sp>
        <p:nvSpPr>
          <p:cNvPr id="77" name="Rectangle 76">
            <a:extLst>
              <a:ext uri="{FF2B5EF4-FFF2-40B4-BE49-F238E27FC236}">
                <a16:creationId xmlns:a16="http://schemas.microsoft.com/office/drawing/2014/main" id="{9A89F1D2-435D-42B8-BA05-A8E7A205DAA2}"/>
              </a:ext>
            </a:extLst>
          </p:cNvPr>
          <p:cNvSpPr/>
          <p:nvPr/>
        </p:nvSpPr>
        <p:spPr>
          <a:xfrm>
            <a:off x="6227724" y="3003218"/>
            <a:ext cx="585428"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15</a:t>
            </a:r>
          </a:p>
        </p:txBody>
      </p:sp>
      <p:sp>
        <p:nvSpPr>
          <p:cNvPr id="79" name="Rectangle 78">
            <a:extLst>
              <a:ext uri="{FF2B5EF4-FFF2-40B4-BE49-F238E27FC236}">
                <a16:creationId xmlns:a16="http://schemas.microsoft.com/office/drawing/2014/main" id="{260F47E5-CFBC-4D30-A59F-AAADB898C6FF}"/>
              </a:ext>
            </a:extLst>
          </p:cNvPr>
          <p:cNvSpPr/>
          <p:nvPr/>
        </p:nvSpPr>
        <p:spPr>
          <a:xfrm>
            <a:off x="6631890" y="2973239"/>
            <a:ext cx="782152"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− 5</a:t>
            </a:r>
          </a:p>
        </p:txBody>
      </p:sp>
      <p:sp>
        <p:nvSpPr>
          <p:cNvPr id="81" name="Rectangle 80">
            <a:extLst>
              <a:ext uri="{FF2B5EF4-FFF2-40B4-BE49-F238E27FC236}">
                <a16:creationId xmlns:a16="http://schemas.microsoft.com/office/drawing/2014/main" id="{A0E62D48-EFDD-41AD-B32F-722AAA90D33C}"/>
              </a:ext>
            </a:extLst>
          </p:cNvPr>
          <p:cNvSpPr/>
          <p:nvPr/>
        </p:nvSpPr>
        <p:spPr>
          <a:xfrm>
            <a:off x="7257997" y="2969833"/>
            <a:ext cx="928990"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a:t>
            </a:r>
            <a:r>
              <a:rPr kumimoji="0" lang="en-GB" sz="1800" b="0" i="0" u="none" strike="noStrike" kern="1200" cap="none" spc="0" normalizeH="0" baseline="0" noProof="0" dirty="0">
                <a:ln>
                  <a:noFill/>
                </a:ln>
                <a:solidFill>
                  <a:srgbClr val="000000"/>
                </a:solidFill>
                <a:effectLst/>
                <a:uLnTx/>
                <a:uFillTx/>
                <a:latin typeface="Myriad Pro Semibold"/>
                <a:ea typeface="+mn-ea"/>
                <a:cs typeface="+mn-cs"/>
              </a:rPr>
              <a:t> </a:t>
            </a: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10</a:t>
            </a:r>
            <a:endParaRPr kumimoji="0" lang="en-GB" sz="1800" b="0" i="0" u="none" strike="noStrike" kern="1200" cap="none" spc="0" normalizeH="0" baseline="0" noProof="0" dirty="0">
              <a:ln>
                <a:noFill/>
              </a:ln>
              <a:solidFill>
                <a:srgbClr val="000000"/>
              </a:solidFill>
              <a:effectLst/>
              <a:uLnTx/>
              <a:uFillTx/>
              <a:latin typeface="Myriad Pro Semibold"/>
              <a:ea typeface="+mn-ea"/>
              <a:cs typeface="+mn-cs"/>
            </a:endParaRPr>
          </a:p>
        </p:txBody>
      </p:sp>
      <p:sp>
        <p:nvSpPr>
          <p:cNvPr id="83" name="Rectangle 82">
            <a:extLst>
              <a:ext uri="{FF2B5EF4-FFF2-40B4-BE49-F238E27FC236}">
                <a16:creationId xmlns:a16="http://schemas.microsoft.com/office/drawing/2014/main" id="{0C2AD676-726E-46CF-9E4A-5647C5E95874}"/>
              </a:ext>
            </a:extLst>
          </p:cNvPr>
          <p:cNvSpPr/>
          <p:nvPr/>
        </p:nvSpPr>
        <p:spPr>
          <a:xfrm>
            <a:off x="6238232" y="3510372"/>
            <a:ext cx="578600"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10</a:t>
            </a:r>
          </a:p>
        </p:txBody>
      </p:sp>
      <p:sp>
        <p:nvSpPr>
          <p:cNvPr id="85" name="Rectangle 84">
            <a:extLst>
              <a:ext uri="{FF2B5EF4-FFF2-40B4-BE49-F238E27FC236}">
                <a16:creationId xmlns:a16="http://schemas.microsoft.com/office/drawing/2014/main" id="{9E9B0889-B979-4E6A-8139-32F389BF4177}"/>
              </a:ext>
            </a:extLst>
          </p:cNvPr>
          <p:cNvSpPr/>
          <p:nvPr/>
        </p:nvSpPr>
        <p:spPr>
          <a:xfrm>
            <a:off x="6631890" y="3523032"/>
            <a:ext cx="782152"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a:t>
            </a:r>
            <a:r>
              <a:rPr kumimoji="0" lang="en-GB" sz="1800" b="0" i="0" u="none" strike="noStrike" kern="1200" cap="none" spc="0" normalizeH="0" baseline="0" noProof="0" dirty="0">
                <a:ln>
                  <a:noFill/>
                </a:ln>
                <a:solidFill>
                  <a:srgbClr val="000000"/>
                </a:solidFill>
                <a:effectLst/>
                <a:uLnTx/>
                <a:uFillTx/>
                <a:latin typeface="Myriad Pro Semibold"/>
                <a:ea typeface="+mn-ea"/>
                <a:cs typeface="+mn-cs"/>
              </a:rPr>
              <a:t> </a:t>
            </a: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4</a:t>
            </a:r>
            <a:endParaRPr kumimoji="0" lang="en-GB" sz="1800" b="0" i="0" u="none" strike="noStrike" kern="1200" cap="none" spc="0" normalizeH="0" baseline="0" noProof="0" dirty="0">
              <a:ln>
                <a:noFill/>
              </a:ln>
              <a:solidFill>
                <a:srgbClr val="000000"/>
              </a:solidFill>
              <a:effectLst/>
              <a:uLnTx/>
              <a:uFillTx/>
              <a:latin typeface="Myriad Pro Semibold"/>
              <a:ea typeface="+mn-ea"/>
              <a:cs typeface="+mn-cs"/>
            </a:endParaRPr>
          </a:p>
        </p:txBody>
      </p:sp>
      <p:sp>
        <p:nvSpPr>
          <p:cNvPr id="87" name="Rectangle 86">
            <a:extLst>
              <a:ext uri="{FF2B5EF4-FFF2-40B4-BE49-F238E27FC236}">
                <a16:creationId xmlns:a16="http://schemas.microsoft.com/office/drawing/2014/main" id="{0A91C808-96E2-4FCC-B2AB-0F99D8261545}"/>
              </a:ext>
            </a:extLst>
          </p:cNvPr>
          <p:cNvSpPr/>
          <p:nvPr/>
        </p:nvSpPr>
        <p:spPr>
          <a:xfrm>
            <a:off x="7271577" y="3531848"/>
            <a:ext cx="716885"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 6</a:t>
            </a:r>
          </a:p>
        </p:txBody>
      </p:sp>
      <p:sp>
        <p:nvSpPr>
          <p:cNvPr id="89" name="Rectangle 88">
            <a:extLst>
              <a:ext uri="{FF2B5EF4-FFF2-40B4-BE49-F238E27FC236}">
                <a16:creationId xmlns:a16="http://schemas.microsoft.com/office/drawing/2014/main" id="{77D34B9F-40DE-4B2B-9FC4-48AC4CEF0849}"/>
              </a:ext>
            </a:extLst>
          </p:cNvPr>
          <p:cNvSpPr/>
          <p:nvPr/>
        </p:nvSpPr>
        <p:spPr>
          <a:xfrm>
            <a:off x="6238232" y="4023863"/>
            <a:ext cx="640358"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Myriad Pro Semibold"/>
                <a:ea typeface="+mn-ea"/>
                <a:cs typeface="+mn-cs"/>
              </a:rPr>
              <a:t>15</a:t>
            </a:r>
          </a:p>
        </p:txBody>
      </p:sp>
      <p:sp>
        <p:nvSpPr>
          <p:cNvPr id="91" name="Rectangle 90">
            <a:extLst>
              <a:ext uri="{FF2B5EF4-FFF2-40B4-BE49-F238E27FC236}">
                <a16:creationId xmlns:a16="http://schemas.microsoft.com/office/drawing/2014/main" id="{A36CDD30-D7A6-4EFB-8B60-21DFD196FAA9}"/>
              </a:ext>
            </a:extLst>
          </p:cNvPr>
          <p:cNvSpPr/>
          <p:nvPr/>
        </p:nvSpPr>
        <p:spPr>
          <a:xfrm>
            <a:off x="6655906" y="4028900"/>
            <a:ext cx="782152"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Myriad Pro Semibold"/>
                <a:ea typeface="+mn-ea"/>
                <a:cs typeface="+mn-cs"/>
              </a:rPr>
              <a:t>−</a:t>
            </a: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 </a:t>
            </a:r>
            <a:r>
              <a:rPr kumimoji="0" lang="en-GB" sz="2400" b="1" i="0" u="none" strike="noStrike" kern="1200" cap="none" spc="0" normalizeH="0" baseline="0" noProof="0" dirty="0">
                <a:ln>
                  <a:noFill/>
                </a:ln>
                <a:solidFill>
                  <a:srgbClr val="000000"/>
                </a:solidFill>
                <a:effectLst/>
                <a:uLnTx/>
                <a:uFillTx/>
                <a:latin typeface="Myriad Pro Semibold"/>
                <a:ea typeface="+mn-ea"/>
                <a:cs typeface="+mn-cs"/>
              </a:rPr>
              <a:t>9</a:t>
            </a:r>
          </a:p>
        </p:txBody>
      </p:sp>
      <p:sp>
        <p:nvSpPr>
          <p:cNvPr id="93" name="Rectangle 92">
            <a:extLst>
              <a:ext uri="{FF2B5EF4-FFF2-40B4-BE49-F238E27FC236}">
                <a16:creationId xmlns:a16="http://schemas.microsoft.com/office/drawing/2014/main" id="{E3500601-84AF-4998-BD1F-1CA0140460C0}"/>
              </a:ext>
            </a:extLst>
          </p:cNvPr>
          <p:cNvSpPr/>
          <p:nvPr/>
        </p:nvSpPr>
        <p:spPr>
          <a:xfrm>
            <a:off x="7244793" y="4028900"/>
            <a:ext cx="823565"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Myriad Pro Semibold"/>
                <a:ea typeface="+mn-ea"/>
                <a:cs typeface="+mn-cs"/>
              </a:rPr>
              <a:t>= 6</a:t>
            </a:r>
          </a:p>
        </p:txBody>
      </p:sp>
      <p:sp>
        <p:nvSpPr>
          <p:cNvPr id="100" name="Rectangle 99">
            <a:extLst>
              <a:ext uri="{FF2B5EF4-FFF2-40B4-BE49-F238E27FC236}">
                <a16:creationId xmlns:a16="http://schemas.microsoft.com/office/drawing/2014/main" id="{35441C3A-7041-4C8F-82EE-6A9DC8B33505}"/>
              </a:ext>
            </a:extLst>
          </p:cNvPr>
          <p:cNvSpPr/>
          <p:nvPr/>
        </p:nvSpPr>
        <p:spPr>
          <a:xfrm>
            <a:off x="8529131" y="2958388"/>
            <a:ext cx="1605308" cy="461665"/>
          </a:xfrm>
          <a:prstGeom prst="rect">
            <a:avLst/>
          </a:prstGeom>
          <a:solidFill>
            <a:schemeClr val="bg1"/>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10 – 9 = 1</a:t>
            </a:r>
          </a:p>
        </p:txBody>
      </p:sp>
      <p:sp>
        <p:nvSpPr>
          <p:cNvPr id="102" name="Rectangle 101">
            <a:extLst>
              <a:ext uri="{FF2B5EF4-FFF2-40B4-BE49-F238E27FC236}">
                <a16:creationId xmlns:a16="http://schemas.microsoft.com/office/drawing/2014/main" id="{76EF6276-6F49-4AB4-AA3A-06E39524318B}"/>
              </a:ext>
            </a:extLst>
          </p:cNvPr>
          <p:cNvSpPr/>
          <p:nvPr/>
        </p:nvSpPr>
        <p:spPr>
          <a:xfrm>
            <a:off x="8628149" y="3523032"/>
            <a:ext cx="1605307"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1 + 5 = 6</a:t>
            </a:r>
          </a:p>
        </p:txBody>
      </p:sp>
      <p:sp>
        <p:nvSpPr>
          <p:cNvPr id="104" name="Rectangle 103">
            <a:extLst>
              <a:ext uri="{FF2B5EF4-FFF2-40B4-BE49-F238E27FC236}">
                <a16:creationId xmlns:a16="http://schemas.microsoft.com/office/drawing/2014/main" id="{69020125-A6C4-4EA1-BA40-4B393693D8E3}"/>
              </a:ext>
            </a:extLst>
          </p:cNvPr>
          <p:cNvSpPr/>
          <p:nvPr/>
        </p:nvSpPr>
        <p:spPr>
          <a:xfrm>
            <a:off x="8542508" y="4024934"/>
            <a:ext cx="658634" cy="461665"/>
          </a:xfrm>
          <a:prstGeom prst="rect">
            <a:avLst/>
          </a:prstGeom>
          <a:solidFill>
            <a:schemeClr val="bg1"/>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Myriad Pro Semibold"/>
                <a:ea typeface="+mn-ea"/>
                <a:cs typeface="+mn-cs"/>
              </a:rPr>
              <a:t>15</a:t>
            </a:r>
          </a:p>
        </p:txBody>
      </p:sp>
      <p:sp>
        <p:nvSpPr>
          <p:cNvPr id="106" name="Rectangle 105">
            <a:extLst>
              <a:ext uri="{FF2B5EF4-FFF2-40B4-BE49-F238E27FC236}">
                <a16:creationId xmlns:a16="http://schemas.microsoft.com/office/drawing/2014/main" id="{20CBDECA-C1EF-41D9-921F-B8546148A430}"/>
              </a:ext>
            </a:extLst>
          </p:cNvPr>
          <p:cNvSpPr/>
          <p:nvPr/>
        </p:nvSpPr>
        <p:spPr>
          <a:xfrm>
            <a:off x="8985051" y="4023863"/>
            <a:ext cx="782152"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Myriad Pro Semibold"/>
                <a:ea typeface="+mn-ea"/>
                <a:cs typeface="+mn-cs"/>
              </a:rPr>
              <a:t>− 9</a:t>
            </a:r>
          </a:p>
        </p:txBody>
      </p:sp>
      <p:sp>
        <p:nvSpPr>
          <p:cNvPr id="108" name="Rectangle 107">
            <a:extLst>
              <a:ext uri="{FF2B5EF4-FFF2-40B4-BE49-F238E27FC236}">
                <a16:creationId xmlns:a16="http://schemas.microsoft.com/office/drawing/2014/main" id="{9550BDE5-2817-455F-BDE3-618233DA8439}"/>
              </a:ext>
            </a:extLst>
          </p:cNvPr>
          <p:cNvSpPr/>
          <p:nvPr/>
        </p:nvSpPr>
        <p:spPr>
          <a:xfrm>
            <a:off x="9547456" y="4023863"/>
            <a:ext cx="782152"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Myriad Pro Semibold"/>
                <a:ea typeface="+mn-ea"/>
                <a:cs typeface="+mn-cs"/>
              </a:rPr>
              <a:t>= 6</a:t>
            </a:r>
          </a:p>
        </p:txBody>
      </p:sp>
    </p:spTree>
    <p:extLst>
      <p:ext uri="{BB962C8B-B14F-4D97-AF65-F5344CB8AC3E}">
        <p14:creationId xmlns:p14="http://schemas.microsoft.com/office/powerpoint/2010/main" val="1634766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6"/>
            <a:ext cx="10297144" cy="1800200"/>
          </a:xfrm>
          <a:ln>
            <a:solidFill>
              <a:schemeClr val="accent1">
                <a:lumMod val="50000"/>
              </a:schemeClr>
            </a:solidFill>
          </a:ln>
        </p:spPr>
        <p:txBody>
          <a:bodyPr>
            <a:noAutofit/>
          </a:bodyPr>
          <a:lstStyle/>
          <a:p>
            <a:pPr>
              <a:lnSpc>
                <a:spcPct val="120000"/>
              </a:lnSpc>
            </a:pPr>
            <a:r>
              <a:rPr lang="en-GB" sz="2400" dirty="0"/>
              <a:t>2AS-1</a:t>
            </a:r>
            <a:br>
              <a:rPr lang="en-GB" sz="2400" dirty="0"/>
            </a:br>
            <a:r>
              <a:rPr lang="en-GB" sz="2400" i="1" dirty="0"/>
              <a:t>Add and subtract across 10, for example:</a:t>
            </a:r>
            <a:br>
              <a:rPr lang="en-GB" sz="2400" i="1" dirty="0"/>
            </a:br>
            <a:r>
              <a:rPr lang="en-GB" sz="2400" i="1" dirty="0"/>
              <a:t> 8 + 5 = 13</a:t>
            </a:r>
            <a:br>
              <a:rPr lang="en-GB" sz="2400" i="1" dirty="0"/>
            </a:br>
            <a:r>
              <a:rPr lang="en-GB" sz="2400" i="1" dirty="0"/>
              <a:t>13 – 5 = 8</a:t>
            </a:r>
            <a:br>
              <a:rPr lang="en-GB" sz="2400" dirty="0"/>
            </a:br>
            <a:r>
              <a:rPr lang="en-GB" sz="2400" dirty="0"/>
              <a:t> </a:t>
            </a:r>
            <a:br>
              <a:rPr lang="en-GB" sz="2400" dirty="0"/>
            </a:br>
            <a:endParaRPr lang="en-GB" sz="2400" dirty="0"/>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1424" y="2650150"/>
            <a:ext cx="10295896" cy="226825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2AS-1. Before planning and teaching the content,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for </a:t>
            </a:r>
            <a:r>
              <a:rPr lang="en-GB" kern="0" dirty="0">
                <a:latin typeface="Arial" panose="020B0604020202020204" pitchFamily="34" charset="0"/>
                <a:cs typeface="Arial" panose="020B0604020202020204" pitchFamily="34" charset="0"/>
              </a:rPr>
              <a:t> the year group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F0997BE9-54D9-48DF-9A15-E180F88ABC4B}"/>
              </a:ext>
            </a:extLst>
          </p:cNvPr>
          <p:cNvPicPr>
            <a:picLocks noChangeAspect="1"/>
          </p:cNvPicPr>
          <p:nvPr/>
        </p:nvPicPr>
        <p:blipFill>
          <a:blip r:embed="rId4"/>
          <a:stretch>
            <a:fillRect/>
          </a:stretch>
        </p:blipFill>
        <p:spPr>
          <a:xfrm>
            <a:off x="949344" y="1180597"/>
            <a:ext cx="3826503" cy="5368525"/>
          </a:xfrm>
          <a:prstGeom prst="rect">
            <a:avLst/>
          </a:prstGeom>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2"/>
          </p:nvPr>
        </p:nvSpPr>
        <p:spPr/>
        <p:txBody>
          <a:bodyPr/>
          <a:lstStyle/>
          <a:p>
            <a:pPr marL="342900" indent="-342900">
              <a:lnSpc>
                <a:spcPct val="120000"/>
              </a:lnSpc>
              <a:buClr>
                <a:srgbClr val="585858"/>
              </a:buClr>
              <a:buFont typeface="Arial" panose="020B0604020202020204" pitchFamily="34" charset="0"/>
              <a:buChar char="•"/>
            </a:pPr>
            <a:r>
              <a:rPr lang="en-GB" sz="2400" dirty="0"/>
              <a:t>Additional pedagogical subject knowledge support can be found in the Mastery Professional Development </a:t>
            </a:r>
            <a:r>
              <a:rPr lang="en-GB" sz="2400" dirty="0">
                <a:solidFill>
                  <a:schemeClr val="tx1"/>
                </a:solidFill>
              </a:rPr>
              <a:t>Ma</a:t>
            </a:r>
            <a:r>
              <a:rPr lang="en-GB" sz="2400" dirty="0"/>
              <a:t>terials:</a:t>
            </a:r>
          </a:p>
          <a:p>
            <a:pPr marL="342900" indent="-342900">
              <a:lnSpc>
                <a:spcPct val="120000"/>
              </a:lnSpc>
              <a:buClr>
                <a:srgbClr val="585858"/>
              </a:buClr>
              <a:buFont typeface="Arial" panose="020B0604020202020204" pitchFamily="34" charset="0"/>
              <a:buChar char="•"/>
            </a:pPr>
            <a:r>
              <a:rPr lang="en-GB" sz="2400" dirty="0">
                <a:hlinkClick r:id="rId3"/>
              </a:rPr>
              <a:t>1.11 Addition and subtraction: bridging 10 </a:t>
            </a:r>
            <a:endParaRPr lang="en-GB" sz="2400" dirty="0"/>
          </a:p>
          <a:p>
            <a:pPr marL="342900" indent="-342900">
              <a:lnSpc>
                <a:spcPct val="120000"/>
              </a:lnSpc>
              <a:buClr>
                <a:srgbClr val="585858"/>
              </a:buClr>
              <a:buFont typeface="Arial" panose="020B0604020202020204" pitchFamily="34" charset="0"/>
              <a:buChar char="•"/>
            </a:pPr>
            <a:r>
              <a:rPr lang="en-GB" sz="2400" dirty="0"/>
              <a:t>Several of the activity slides have been taken from these materials.</a:t>
            </a:r>
          </a:p>
          <a:p>
            <a:pPr marL="257175" indent="-257175">
              <a:lnSpc>
                <a:spcPct val="120000"/>
              </a:lnSpc>
              <a:buFont typeface="Arial" panose="020B0604020202020204" pitchFamily="34" charset="0"/>
              <a:buChar char="•"/>
            </a:pPr>
            <a:endParaRPr lang="en-GB" sz="1200" dirty="0">
              <a:solidFill>
                <a:srgbClr val="FF0000"/>
              </a:solidFill>
            </a:endParaRPr>
          </a:p>
        </p:txBody>
      </p:sp>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a:xfrm>
            <a:off x="908575" y="265845"/>
            <a:ext cx="10425325" cy="736588"/>
          </a:xfrm>
        </p:spPr>
        <p:txBody>
          <a:bodyPr/>
          <a:lstStyle/>
          <a:p>
            <a:r>
              <a:rPr lang="en-GB" sz="2400" dirty="0"/>
              <a:t>2AS-1: Linked mastery PD materials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r>
              <a:rPr lang="en-GB" dirty="0"/>
              <a:t>Add and subtract across 10</a:t>
            </a:r>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598343" y="472956"/>
            <a:ext cx="1191720" cy="301224"/>
          </a:xfrm>
        </p:spPr>
        <p:txBody>
          <a:bodyPr/>
          <a:lstStyle/>
          <a:p>
            <a:r>
              <a:rPr lang="en-GB" dirty="0"/>
              <a:t>2AS-1</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828713" cy="3888432"/>
          </a:xfrm>
        </p:spPr>
        <p:txBody>
          <a:bodyPr>
            <a:normAutofit/>
          </a:bodyPr>
          <a:lstStyle/>
          <a:p>
            <a:pPr marL="342900" indent="-342900">
              <a:buClr>
                <a:srgbClr val="585858"/>
              </a:buClr>
              <a:buFont typeface="Arial" panose="020B0604020202020204" pitchFamily="34" charset="0"/>
              <a:buChar char="•"/>
            </a:pPr>
            <a:r>
              <a:rPr lang="en-GB" dirty="0"/>
              <a:t>Take time to build understanding of the key idea</a:t>
            </a:r>
            <a:r>
              <a:rPr lang="en-GB" dirty="0">
                <a:solidFill>
                  <a:schemeClr val="tx1"/>
                </a:solidFill>
              </a:rPr>
              <a:t>.</a:t>
            </a:r>
            <a:r>
              <a:rPr lang="en-GB" dirty="0"/>
              <a:t> </a:t>
            </a:r>
            <a:r>
              <a:rPr lang="en-GB" dirty="0">
                <a:solidFill>
                  <a:schemeClr val="tx1"/>
                </a:solidFill>
              </a:rPr>
              <a:t>We </a:t>
            </a:r>
            <a:r>
              <a:rPr lang="en-GB" dirty="0"/>
              <a:t>would recommend no more than </a:t>
            </a:r>
            <a:r>
              <a:rPr lang="en-GB" dirty="0">
                <a:solidFill>
                  <a:schemeClr val="tx1"/>
                </a:solidFill>
              </a:rPr>
              <a:t>four </a:t>
            </a:r>
            <a:r>
              <a:rPr lang="en-GB" dirty="0"/>
              <a:t>slides in any one session, and probably fewer. </a:t>
            </a:r>
          </a:p>
          <a:p>
            <a:pPr marL="342900" indent="-342900">
              <a:buClr>
                <a:srgbClr val="585858"/>
              </a:buClr>
              <a:buFont typeface="Arial" panose="020B0604020202020204" pitchFamily="34" charset="0"/>
              <a:buChar char="•"/>
            </a:pPr>
            <a:r>
              <a:rPr lang="en-GB" dirty="0"/>
              <a:t>In subsequent sessions</a:t>
            </a:r>
            <a:r>
              <a:rPr lang="en-GB" dirty="0">
                <a:solidFill>
                  <a:schemeClr val="tx1"/>
                </a:solidFill>
              </a:rPr>
              <a:t>, </a:t>
            </a:r>
            <a:r>
              <a:rPr lang="en-GB" dirty="0"/>
              <a:t>review and </a:t>
            </a:r>
            <a:r>
              <a:rPr lang="en-GB" dirty="0">
                <a:solidFill>
                  <a:schemeClr val="tx1"/>
                </a:solidFill>
              </a:rPr>
              <a:t>practise </a:t>
            </a:r>
            <a:r>
              <a:rPr lang="en-GB" dirty="0"/>
              <a:t>previous learning before moving on</a:t>
            </a:r>
            <a:r>
              <a:rPr lang="en-GB" dirty="0">
                <a:solidFill>
                  <a:schemeClr val="tx1"/>
                </a:solidFill>
              </a:rPr>
              <a:t>.</a:t>
            </a:r>
          </a:p>
          <a:p>
            <a:pPr marL="342900" indent="-342900">
              <a:buClr>
                <a:srgbClr val="585858"/>
              </a:buClr>
              <a:buFont typeface="Arial" panose="020B0604020202020204" pitchFamily="34" charset="0"/>
              <a:buChar char="•"/>
            </a:pPr>
            <a:r>
              <a:rPr lang="en-GB" dirty="0"/>
              <a:t>Play the </a:t>
            </a:r>
            <a:r>
              <a:rPr lang="en-GB" dirty="0">
                <a:solidFill>
                  <a:schemeClr val="tx1"/>
                </a:solidFill>
              </a:rPr>
              <a:t>animation/observe </a:t>
            </a:r>
            <a:r>
              <a:rPr lang="en-GB" dirty="0"/>
              <a:t>the image and ask pupils “What do you notice?”.</a:t>
            </a:r>
          </a:p>
          <a:p>
            <a:pPr marL="342900" indent="-342900">
              <a:buClr>
                <a:srgbClr val="585858"/>
              </a:buClr>
              <a:buFont typeface="Arial" panose="020B0604020202020204" pitchFamily="34" charset="0"/>
              <a:buChar char="•"/>
            </a:pPr>
            <a:r>
              <a:rPr lang="en-GB" dirty="0"/>
              <a:t>Encourage pupils to explain what they see, what is happening and </a:t>
            </a:r>
            <a:r>
              <a:rPr lang="en-GB" dirty="0">
                <a:solidFill>
                  <a:schemeClr val="tx1"/>
                </a:solidFill>
              </a:rPr>
              <a:t>why.</a:t>
            </a:r>
          </a:p>
          <a:p>
            <a:pPr marL="342900" indent="-342900">
              <a:buClr>
                <a:srgbClr val="585858"/>
              </a:buClr>
              <a:buFont typeface="Arial" panose="020B0604020202020204" pitchFamily="34" charset="0"/>
              <a:buChar char="•"/>
            </a:pPr>
            <a:r>
              <a:rPr lang="en-GB" dirty="0"/>
              <a:t>Where there is a highlighted sentence, draw out the meaning of this from the image and repeat together and individually.</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72800" cy="3888432"/>
          </a:xfrm>
        </p:spPr>
        <p:txBody>
          <a:bodyPr/>
          <a:lstStyle/>
          <a:p>
            <a:pPr marL="342900" indent="-342900">
              <a:buClr>
                <a:srgbClr val="585858"/>
              </a:buClr>
              <a:buFont typeface="Arial" panose="020B0604020202020204" pitchFamily="34" charset="0"/>
              <a:buChar char="•"/>
            </a:pPr>
            <a:r>
              <a:rPr lang="en-GB" dirty="0"/>
              <a:t>Engage in the suggested activities, using manipulatives where appropriate, to enhance the interaction and stimulate discussion. </a:t>
            </a:r>
            <a:r>
              <a:rPr lang="en-GB" dirty="0">
                <a:solidFill>
                  <a:schemeClr val="tx1"/>
                </a:solidFill>
              </a:rPr>
              <a:t>However, </a:t>
            </a:r>
            <a:r>
              <a:rPr lang="en-GB" dirty="0"/>
              <a:t>note that the ultimate aim is to develop fluency in the mathematical ideas such that resources are no longer needed. </a:t>
            </a:r>
          </a:p>
          <a:p>
            <a:pPr marL="342900" indent="-342900">
              <a:buClr>
                <a:srgbClr val="585858"/>
              </a:buClr>
              <a:buFont typeface="Arial" panose="020B0604020202020204" pitchFamily="34" charset="0"/>
              <a:buChar char="•"/>
            </a:pPr>
            <a:r>
              <a:rPr lang="en-GB" dirty="0"/>
              <a:t>Repeat questions, using other numbers/examples where relevant.</a:t>
            </a:r>
          </a:p>
          <a:p>
            <a:pPr marL="342900" indent="-342900">
              <a:buClr>
                <a:srgbClr val="585858"/>
              </a:buClr>
              <a:buFont typeface="Arial" panose="020B0604020202020204" pitchFamily="34" charset="0"/>
              <a:buChar char="•"/>
            </a:pPr>
            <a:r>
              <a:rPr lang="en-GB" dirty="0"/>
              <a:t>Repeat the highlighted language structures wherever relevant to build fluency with the key idea and connect the learning. For example:</a:t>
            </a:r>
          </a:p>
          <a:p>
            <a:endParaRPr lang="en-GB" dirty="0"/>
          </a:p>
          <a:p>
            <a:pPr marL="0" indent="0"/>
            <a:endParaRPr lang="en-GB" dirty="0"/>
          </a:p>
        </p:txBody>
      </p:sp>
      <p:sp>
        <p:nvSpPr>
          <p:cNvPr id="5" name="TextBox 19">
            <a:extLst>
              <a:ext uri="{FF2B5EF4-FFF2-40B4-BE49-F238E27FC236}">
                <a16:creationId xmlns:a16="http://schemas.microsoft.com/office/drawing/2014/main" id="{9E99F201-5AC6-4933-B5C1-2B91B0DC1203}"/>
              </a:ext>
            </a:extLst>
          </p:cNvPr>
          <p:cNvSpPr txBox="1"/>
          <p:nvPr/>
        </p:nvSpPr>
        <p:spPr>
          <a:xfrm>
            <a:off x="2997523" y="4418337"/>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hundreds are equivalent to 1,000.</a:t>
            </a:r>
          </a:p>
        </p:txBody>
      </p:sp>
    </p:spTree>
    <p:extLst>
      <p:ext uri="{BB962C8B-B14F-4D97-AF65-F5344CB8AC3E}">
        <p14:creationId xmlns:p14="http://schemas.microsoft.com/office/powerpoint/2010/main" val="176298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a:ea typeface="+mj-ea"/>
                <a:cs typeface="+mj-cs"/>
              </a:rPr>
              <a:t>2AS-1 Add and subtract across 10</a:t>
            </a:r>
            <a:endParaRPr kumimoji="0" lang="en-GB" sz="2000" b="0" i="0" u="none" strike="noStrike" kern="0" cap="none" spc="0" normalizeH="0" baseline="0" noProof="0" dirty="0">
              <a:ln>
                <a:noFill/>
              </a:ln>
              <a:solidFill>
                <a:srgbClr val="FFFFFF"/>
              </a:solidFill>
              <a:effectLst/>
              <a:uLnTx/>
              <a:uFillTx/>
              <a:latin typeface="Arial"/>
              <a:ea typeface="+mj-ea"/>
              <a:cs typeface="+mj-cs"/>
            </a:endParaRPr>
          </a:p>
        </p:txBody>
      </p:sp>
    </p:spTree>
    <p:custDataLst>
      <p:tags r:id="rId1"/>
    </p:custDataLst>
    <p:extLst>
      <p:ext uri="{BB962C8B-B14F-4D97-AF65-F5344CB8AC3E}">
        <p14:creationId xmlns:p14="http://schemas.microsoft.com/office/powerpoint/2010/main" val="3258774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58E859-A78B-468E-9E83-05CF815BC19D}"/>
              </a:ext>
            </a:extLst>
          </p:cNvPr>
          <p:cNvSpPr>
            <a:spLocks noGrp="1"/>
          </p:cNvSpPr>
          <p:nvPr>
            <p:ph type="title"/>
          </p:nvPr>
        </p:nvSpPr>
        <p:spPr/>
        <p:txBody>
          <a:bodyPr/>
          <a:lstStyle/>
          <a:p>
            <a:r>
              <a:rPr lang="en-GB"/>
              <a:t>2AS-1 Add and subtract across 10</a:t>
            </a:r>
          </a:p>
        </p:txBody>
      </p:sp>
      <p:pic>
        <p:nvPicPr>
          <p:cNvPr id="3" name="Picture 2" descr="ncetm_mm_sp1_se11_aw027.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16200000">
            <a:off x="5515337" y="-1483747"/>
            <a:ext cx="1425011" cy="6576365"/>
          </a:xfrm>
          <a:prstGeom prst="rect">
            <a:avLst/>
          </a:prstGeom>
        </p:spPr>
      </p:pic>
      <p:pic>
        <p:nvPicPr>
          <p:cNvPr id="6" name="Picture 5" descr="ncetm_mm_sp1_se11_aw003.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185214" y="1371019"/>
            <a:ext cx="495264" cy="528839"/>
          </a:xfrm>
          <a:prstGeom prst="rect">
            <a:avLst/>
          </a:prstGeom>
        </p:spPr>
      </p:pic>
      <p:pic>
        <p:nvPicPr>
          <p:cNvPr id="7" name="Picture 6" descr="ncetm_mm_sp1_se11_aw003.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811747" y="1371019"/>
            <a:ext cx="495264" cy="528839"/>
          </a:xfrm>
          <a:prstGeom prst="rect">
            <a:avLst/>
          </a:prstGeom>
        </p:spPr>
      </p:pic>
      <p:pic>
        <p:nvPicPr>
          <p:cNvPr id="8" name="Picture 7" descr="ncetm_mm_sp1_se11_aw003.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395947" y="1371019"/>
            <a:ext cx="495264" cy="528839"/>
          </a:xfrm>
          <a:prstGeom prst="rect">
            <a:avLst/>
          </a:prstGeom>
        </p:spPr>
      </p:pic>
      <p:sp>
        <p:nvSpPr>
          <p:cNvPr id="9" name="Rectangle 8"/>
          <p:cNvSpPr/>
          <p:nvPr/>
        </p:nvSpPr>
        <p:spPr bwMode="auto">
          <a:xfrm>
            <a:off x="4206348" y="1950058"/>
            <a:ext cx="503765" cy="520015"/>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Rectangle 9"/>
          <p:cNvSpPr/>
          <p:nvPr/>
        </p:nvSpPr>
        <p:spPr bwMode="auto">
          <a:xfrm>
            <a:off x="4803247" y="1959206"/>
            <a:ext cx="507205" cy="523566"/>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 name="Rectangle 10"/>
          <p:cNvSpPr/>
          <p:nvPr/>
        </p:nvSpPr>
        <p:spPr bwMode="auto">
          <a:xfrm>
            <a:off x="5378983" y="1950740"/>
            <a:ext cx="512229" cy="528752"/>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 name="Rectangle 11"/>
          <p:cNvSpPr/>
          <p:nvPr/>
        </p:nvSpPr>
        <p:spPr>
          <a:xfrm>
            <a:off x="4319492" y="3267567"/>
            <a:ext cx="1003300" cy="461665"/>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7 + 5</a:t>
            </a:r>
          </a:p>
        </p:txBody>
      </p:sp>
      <p:pic>
        <p:nvPicPr>
          <p:cNvPr id="14" name="Picture 13" descr="ncetm_mm_sp1_se11_aw003.png"/>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799012" y="2751589"/>
            <a:ext cx="520700" cy="512163"/>
          </a:xfrm>
          <a:prstGeom prst="rect">
            <a:avLst/>
          </a:prstGeom>
        </p:spPr>
      </p:pic>
      <p:pic>
        <p:nvPicPr>
          <p:cNvPr id="18" name="Picture 17" descr="ncetm_mm_sp1_se11_aw003.png"/>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383212" y="2751589"/>
            <a:ext cx="520700" cy="512163"/>
          </a:xfrm>
          <a:prstGeom prst="rect">
            <a:avLst/>
          </a:prstGeom>
        </p:spPr>
      </p:pic>
      <p:pic>
        <p:nvPicPr>
          <p:cNvPr id="19" name="Picture 18" descr="ncetm_mm_sp1_se11_aw003.png"/>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954712" y="2751589"/>
            <a:ext cx="520700" cy="512163"/>
          </a:xfrm>
          <a:prstGeom prst="rect">
            <a:avLst/>
          </a:prstGeom>
        </p:spPr>
      </p:pic>
      <p:pic>
        <p:nvPicPr>
          <p:cNvPr id="20" name="Picture 19" descr="ncetm_mm_sp1_se11_aw003.png"/>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538912" y="2751589"/>
            <a:ext cx="520700" cy="512163"/>
          </a:xfrm>
          <a:prstGeom prst="rect">
            <a:avLst/>
          </a:prstGeom>
        </p:spPr>
      </p:pic>
      <p:pic>
        <p:nvPicPr>
          <p:cNvPr id="21" name="Picture 20" descr="ncetm_mm_sp1_se11_aw003.png"/>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165446" y="2751589"/>
            <a:ext cx="520700" cy="512163"/>
          </a:xfrm>
          <a:prstGeom prst="rect">
            <a:avLst/>
          </a:prstGeom>
        </p:spPr>
      </p:pic>
      <p:sp>
        <p:nvSpPr>
          <p:cNvPr id="22" name="Rectangle 21"/>
          <p:cNvSpPr/>
          <p:nvPr/>
        </p:nvSpPr>
        <p:spPr>
          <a:xfrm>
            <a:off x="5107982" y="3267567"/>
            <a:ext cx="1924050" cy="461665"/>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 7 + 3 + 2</a:t>
            </a:r>
          </a:p>
        </p:txBody>
      </p:sp>
      <p:sp>
        <p:nvSpPr>
          <p:cNvPr id="23" name="Rectangle 22"/>
          <p:cNvSpPr/>
          <p:nvPr/>
        </p:nvSpPr>
        <p:spPr>
          <a:xfrm>
            <a:off x="6664962" y="3267567"/>
            <a:ext cx="1924050" cy="461665"/>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 10 + 2</a:t>
            </a:r>
          </a:p>
        </p:txBody>
      </p:sp>
      <p:sp>
        <p:nvSpPr>
          <p:cNvPr id="5" name="Content Placeholder 2">
            <a:extLst>
              <a:ext uri="{FF2B5EF4-FFF2-40B4-BE49-F238E27FC236}">
                <a16:creationId xmlns:a16="http://schemas.microsoft.com/office/drawing/2014/main" id="{98EE1A04-ECB8-4355-85F3-B854C34D49DA}"/>
              </a:ext>
            </a:extLst>
          </p:cNvPr>
          <p:cNvSpPr txBox="1">
            <a:spLocks/>
          </p:cNvSpPr>
          <p:nvPr/>
        </p:nvSpPr>
        <p:spPr>
          <a:xfrm>
            <a:off x="403123" y="3729232"/>
            <a:ext cx="11788877" cy="2036839"/>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Look at the picture and the expression.</a:t>
            </a:r>
            <a:r>
              <a:rPr kumimoji="0" lang="en-GB" sz="1800" b="0" i="0" u="none" strike="noStrike" kern="1200" cap="none" spc="0" normalizeH="0" noProof="0" dirty="0">
                <a:ln>
                  <a:noFill/>
                </a:ln>
                <a:solidFill>
                  <a:srgbClr val="585858"/>
                </a:solidFill>
                <a:effectLst/>
                <a:uLnTx/>
                <a:uFillTx/>
                <a:latin typeface="Arial"/>
                <a:ea typeface="+mn-ea"/>
                <a:cs typeface="+mn-cs"/>
              </a:rPr>
              <a:t> H</a:t>
            </a:r>
            <a:r>
              <a:rPr kumimoji="0" lang="en-GB" sz="1800" b="0" i="0" u="none" strike="noStrike" kern="1200" cap="none" spc="0" normalizeH="0" baseline="0" noProof="0" dirty="0">
                <a:ln>
                  <a:noFill/>
                </a:ln>
                <a:solidFill>
                  <a:srgbClr val="585858"/>
                </a:solidFill>
                <a:effectLst/>
                <a:uLnTx/>
                <a:uFillTx/>
                <a:latin typeface="Arial"/>
                <a:ea typeface="+mn-ea"/>
                <a:cs typeface="+mn-cs"/>
              </a:rPr>
              <a:t>ow many red counters are being added to the blue counters?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How many red counters need to go on the first ten frame to fill it up and </a:t>
            </a:r>
            <a:r>
              <a:rPr kumimoji="0" lang="en-GB" sz="1800" i="1" u="none" strike="noStrike" kern="1200" cap="none" spc="0" normalizeH="0" baseline="0" noProof="0" dirty="0">
                <a:ln>
                  <a:noFill/>
                </a:ln>
                <a:solidFill>
                  <a:srgbClr val="585858"/>
                </a:solidFill>
                <a:effectLst/>
                <a:uLnTx/>
                <a:uFillTx/>
                <a:latin typeface="Arial"/>
                <a:ea typeface="+mn-ea"/>
                <a:cs typeface="+mn-cs"/>
              </a:rPr>
              <a:t>make ten</a:t>
            </a:r>
            <a:r>
              <a:rPr kumimoji="0" lang="en-GB" sz="1800" b="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Now we have 10 counters and 2 counters on the ten frames, how many counters are there altogether?</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How did we partition the 5 to add it to 7? Why did we </a:t>
            </a:r>
            <a:r>
              <a:rPr lang="en-GB" sz="1800" dirty="0">
                <a:latin typeface="Arial"/>
              </a:rPr>
              <a:t>do</a:t>
            </a:r>
            <a:r>
              <a:rPr kumimoji="0" lang="en-GB" sz="1800" b="0" i="0" u="none" strike="noStrike" kern="1200" cap="none" spc="0" normalizeH="0" baseline="0" noProof="0" dirty="0">
                <a:ln>
                  <a:noFill/>
                </a:ln>
                <a:solidFill>
                  <a:srgbClr val="585858"/>
                </a:solidFill>
                <a:effectLst/>
                <a:uLnTx/>
                <a:uFillTx/>
                <a:latin typeface="Arial"/>
                <a:ea typeface="+mn-ea"/>
                <a:cs typeface="+mn-cs"/>
              </a:rPr>
              <a:t> it that way? Try this on your own ten frames.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13" name="TextBox 19">
            <a:extLst>
              <a:ext uri="{FF2B5EF4-FFF2-40B4-BE49-F238E27FC236}">
                <a16:creationId xmlns:a16="http://schemas.microsoft.com/office/drawing/2014/main" id="{F038F57C-9DB3-4DC9-8C1D-21C9ADC07424}"/>
              </a:ext>
            </a:extLst>
          </p:cNvPr>
          <p:cNvSpPr txBox="1"/>
          <p:nvPr/>
        </p:nvSpPr>
        <p:spPr>
          <a:xfrm>
            <a:off x="623888" y="5861795"/>
            <a:ext cx="10358744"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W</a:t>
            </a:r>
            <a:r>
              <a:rPr kumimoji="0" lang="en-GB" sz="20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e can use a making ten strategy to add past ten.</a:t>
            </a:r>
          </a:p>
        </p:txBody>
      </p:sp>
    </p:spTree>
    <p:extLst>
      <p:ext uri="{BB962C8B-B14F-4D97-AF65-F5344CB8AC3E}">
        <p14:creationId xmlns:p14="http://schemas.microsoft.com/office/powerpoint/2010/main" val="352175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nodeType="clickEffect">
                                  <p:stCondLst>
                                    <p:cond delay="0"/>
                                  </p:stCondLst>
                                  <p:childTnLst>
                                    <p:animMotion origin="layout" path="M 4.16667E-6 4.44444E-6 L -0.05039 -0.11551 " pathEditMode="relative" rAng="0" ptsTypes="AA">
                                      <p:cBhvr>
                                        <p:cTn id="36" dur="2000" fill="hold"/>
                                        <p:tgtEl>
                                          <p:spTgt spid="14"/>
                                        </p:tgtEl>
                                        <p:attrNameLst>
                                          <p:attrName>ppt_x</p:attrName>
                                          <p:attrName>ppt_y</p:attrName>
                                        </p:attrNameLst>
                                      </p:cBhvr>
                                      <p:rCtr x="-2526" y="-5787"/>
                                    </p:animMotion>
                                  </p:childTnLst>
                                </p:cTn>
                              </p:par>
                              <p:par>
                                <p:cTn id="37" presetID="0" presetClass="path" presetSubtype="0" accel="50000" decel="50000" fill="hold" nodeType="withEffect">
                                  <p:stCondLst>
                                    <p:cond delay="0"/>
                                  </p:stCondLst>
                                  <p:childTnLst>
                                    <p:animMotion origin="layout" path="M -2.5E-6 4.44444E-6 L -0.04843 -0.11482 " pathEditMode="relative" rAng="0" ptsTypes="AA">
                                      <p:cBhvr>
                                        <p:cTn id="38" dur="2000" fill="hold"/>
                                        <p:tgtEl>
                                          <p:spTgt spid="18"/>
                                        </p:tgtEl>
                                        <p:attrNameLst>
                                          <p:attrName>ppt_x</p:attrName>
                                          <p:attrName>ppt_y</p:attrName>
                                        </p:attrNameLst>
                                      </p:cBhvr>
                                      <p:rCtr x="-2422" y="-5741"/>
                                    </p:animMotion>
                                  </p:childTnLst>
                                </p:cTn>
                              </p:par>
                              <p:par>
                                <p:cTn id="39" presetID="0" presetClass="path" presetSubtype="0" accel="50000" decel="50000" fill="hold" nodeType="withEffect">
                                  <p:stCondLst>
                                    <p:cond delay="0"/>
                                  </p:stCondLst>
                                  <p:childTnLst>
                                    <p:animMotion origin="layout" path="M 2.5E-6 4.44444E-6 L -0.04662 -0.11528 " pathEditMode="relative" rAng="0" ptsTypes="AA">
                                      <p:cBhvr>
                                        <p:cTn id="40" dur="2000" fill="hold"/>
                                        <p:tgtEl>
                                          <p:spTgt spid="19"/>
                                        </p:tgtEl>
                                        <p:attrNameLst>
                                          <p:attrName>ppt_x</p:attrName>
                                          <p:attrName>ppt_y</p:attrName>
                                        </p:attrNameLst>
                                      </p:cBhvr>
                                      <p:rCtr x="-2331" y="-5764"/>
                                    </p:animMotion>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0" presetClass="path" presetSubtype="0" accel="50000" decel="50000" fill="hold" nodeType="clickEffect">
                                  <p:stCondLst>
                                    <p:cond delay="0"/>
                                  </p:stCondLst>
                                  <p:childTnLst>
                                    <p:animMotion origin="layout" path="M -4.16667E-6 4.44444E-6 L 0.00092 -0.20232 " pathEditMode="relative" rAng="0" ptsTypes="AA">
                                      <p:cBhvr>
                                        <p:cTn id="49" dur="2000" fill="hold"/>
                                        <p:tgtEl>
                                          <p:spTgt spid="20"/>
                                        </p:tgtEl>
                                        <p:attrNameLst>
                                          <p:attrName>ppt_x</p:attrName>
                                          <p:attrName>ppt_y</p:attrName>
                                        </p:attrNameLst>
                                      </p:cBhvr>
                                      <p:rCtr x="39" y="-10116"/>
                                    </p:animMotion>
                                  </p:childTnLst>
                                </p:cTn>
                              </p:par>
                              <p:par>
                                <p:cTn id="50" presetID="0" presetClass="path" presetSubtype="0" accel="50000" decel="50000" fill="hold" nodeType="withEffect">
                                  <p:stCondLst>
                                    <p:cond delay="0"/>
                                  </p:stCondLst>
                                  <p:childTnLst>
                                    <p:animMotion origin="layout" path="M 3.54167E-6 4.44444E-6 L 0.00091 -0.20232 " pathEditMode="relative" rAng="0" ptsTypes="AA">
                                      <p:cBhvr>
                                        <p:cTn id="51" dur="2000" fill="hold"/>
                                        <p:tgtEl>
                                          <p:spTgt spid="21"/>
                                        </p:tgtEl>
                                        <p:attrNameLst>
                                          <p:attrName>ppt_x</p:attrName>
                                          <p:attrName>ppt_y</p:attrName>
                                        </p:attrNameLst>
                                      </p:cBhvr>
                                      <p:rCtr x="39" y="-10116"/>
                                    </p:animMotion>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P spid="23" grpId="0"/>
      <p:bldP spid="5"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12.9|2.4|2|2.9|3.4"/>
</p:tagLst>
</file>

<file path=ppt/tags/tag3.xml><?xml version="1.0" encoding="utf-8"?>
<p:tagLst xmlns:a="http://schemas.openxmlformats.org/drawingml/2006/main" xmlns:r="http://schemas.openxmlformats.org/officeDocument/2006/relationships" xmlns:p="http://schemas.openxmlformats.org/presentationml/2006/main">
  <p:tag name="TIMING" val="|4.4|2.2|3.6|7.2"/>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2F4355-41EF-4DA9-B998-C6511E367AD2}">
  <ds:schemaRef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e2f7c1fb-8b39-4d5b-953e-de45d1606e4d"/>
    <ds:schemaRef ds:uri="http://www.w3.org/XML/1998/namespace"/>
    <ds:schemaRef ds:uri="http://purl.org/dc/dcmitype/"/>
  </ds:schemaRefs>
</ds:datastoreItem>
</file>

<file path=customXml/itemProps2.xml><?xml version="1.0" encoding="utf-8"?>
<ds:datastoreItem xmlns:ds="http://schemas.openxmlformats.org/officeDocument/2006/customXml" ds:itemID="{4D0FF810-34F1-441F-88DB-1E13063C71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2AB53F-2365-4221-B52E-1FAB7194DE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1856</Words>
  <Application>Microsoft Office PowerPoint</Application>
  <PresentationFormat>Widescreen</PresentationFormat>
  <Paragraphs>279</Paragraphs>
  <Slides>20</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Calibri Light</vt:lpstr>
      <vt:lpstr>Myriad Pro</vt:lpstr>
      <vt:lpstr>Myriad Pro Semibold</vt:lpstr>
      <vt:lpstr>Custom Design</vt:lpstr>
      <vt:lpstr>nctem1</vt:lpstr>
      <vt:lpstr>PowerPoint Presentation</vt:lpstr>
      <vt:lpstr>2AS-1 Add and subtract across 10, for example:  8 + 5 = 13 13 – 5 = 8   </vt:lpstr>
      <vt:lpstr>2AS-1: Linked mastery PD materials</vt:lpstr>
      <vt:lpstr>PowerPoint Presentation</vt:lpstr>
      <vt:lpstr>PowerPoint Presentation</vt:lpstr>
      <vt:lpstr>Guidance for working with a small pre-teaching or intervention group</vt:lpstr>
      <vt:lpstr>Guidance for working with a small pre-teaching or intervention group</vt:lpstr>
      <vt:lpstr>PowerPoint Presentation</vt:lpstr>
      <vt:lpstr>2AS-1 Add and subtract across 10</vt:lpstr>
      <vt:lpstr>2AS-1 Add and subtract across 10</vt:lpstr>
      <vt:lpstr>2AS-1 Add and subtract across 10</vt:lpstr>
      <vt:lpstr>2AS-1 Add and subtract across 10</vt:lpstr>
      <vt:lpstr>2AS-1 Add and subtract across 10</vt:lpstr>
      <vt:lpstr>2AS-1 Add and subtract across 10</vt:lpstr>
      <vt:lpstr>2AS-1 Add and subtract across 10</vt:lpstr>
      <vt:lpstr>2AS-1 Add and subtract across 10</vt:lpstr>
      <vt:lpstr>2AS-1 Add and subtract across 10</vt:lpstr>
      <vt:lpstr>2AS-1 Add and subtract across 10</vt:lpstr>
      <vt:lpstr>2AS-1 Add and subtract across 10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14</cp:revision>
  <dcterms:created xsi:type="dcterms:W3CDTF">2020-08-07T06:29:50Z</dcterms:created>
  <dcterms:modified xsi:type="dcterms:W3CDTF">2022-11-10T14:27:03Z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