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ink/ink1.xml" ContentType="application/inkml+xml"/>
  <Override PartName="/ppt/ink/ink2.xml" ContentType="application/inkml+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57" r:id="rId5"/>
    <p:sldId id="263" r:id="rId6"/>
    <p:sldId id="261" r:id="rId7"/>
    <p:sldId id="298" r:id="rId8"/>
    <p:sldId id="267" r:id="rId9"/>
    <p:sldId id="469" r:id="rId10"/>
    <p:sldId id="470" r:id="rId11"/>
    <p:sldId id="321" r:id="rId12"/>
    <p:sldId id="337" r:id="rId13"/>
    <p:sldId id="452" r:id="rId14"/>
    <p:sldId id="455" r:id="rId15"/>
    <p:sldId id="331" r:id="rId16"/>
    <p:sldId id="332" r:id="rId17"/>
    <p:sldId id="456" r:id="rId18"/>
    <p:sldId id="330" r:id="rId19"/>
    <p:sldId id="4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6377E9-C947-444B-AA84-EF902A0FB55A}" v="6" dt="2020-08-19T15:24:31.2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showGuides="1">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2:41.101"/>
    </inkml:context>
    <inkml:brush xml:id="br0">
      <inkml:brushProperty name="width" value="0.2" units="cm"/>
      <inkml:brushProperty name="height" value="0.2" units="cm"/>
      <inkml:brushProperty name="color" value="#AE198D"/>
      <inkml:brushProperty name="ignorePressure" value="1"/>
      <inkml:brushProperty name="inkEffects" value="galaxy"/>
      <inkml:brushProperty name="anchorX" value="0"/>
      <inkml:brushProperty name="anchorY" value="0"/>
      <inkml:brushProperty name="scaleFactor" value="0.5"/>
    </inkml:brush>
  </inkml:definitions>
  <inkml:trace contextRef="#ctx0" brushRef="#br0">1 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5:50.630"/>
    </inkml:context>
    <inkml:brush xml:id="br0">
      <inkml:brushProperty name="width" value="0.1" units="cm"/>
      <inkml:brushProperty name="height" value="0.1" units="cm"/>
      <inkml:brushProperty name="color" value="#B4C3DA"/>
      <inkml:brushProperty name="ignorePressure" value="1"/>
      <inkml:brushProperty name="inkEffects" value="silver"/>
      <inkml:brushProperty name="anchorX" value="-423.33334"/>
      <inkml:brushProperty name="anchorY" value="-423.33334"/>
      <inkml:brushProperty name="scaleFactor" value="0.5"/>
    </inkml:brush>
  </inkml:definitions>
  <inkml:trace contextRef="#ctx0" brushRef="#br0">0 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4548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0B2D0D-235D-420E-BB8B-30523AEEDAB0}" type="slidenum">
              <a:rPr lang="en-GB" smtClean="0"/>
              <a:t>14</a:t>
            </a:fld>
            <a:endParaRPr lang="en-GB" dirty="0"/>
          </a:p>
        </p:txBody>
      </p:sp>
    </p:spTree>
    <p:extLst>
      <p:ext uri="{BB962C8B-B14F-4D97-AF65-F5344CB8AC3E}">
        <p14:creationId xmlns:p14="http://schemas.microsoft.com/office/powerpoint/2010/main" val="2065816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77B08E-F819-4255-AC4F-EF53476C5F78}" type="slidenum">
              <a:rPr lang="en-GB" smtClean="0"/>
              <a:t>15</a:t>
            </a:fld>
            <a:endParaRPr lang="en-GB" dirty="0"/>
          </a:p>
        </p:txBody>
      </p:sp>
    </p:spTree>
    <p:extLst>
      <p:ext uri="{BB962C8B-B14F-4D97-AF65-F5344CB8AC3E}">
        <p14:creationId xmlns:p14="http://schemas.microsoft.com/office/powerpoint/2010/main" val="2860912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5563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8</a:t>
            </a:fld>
            <a:endParaRPr lang="en-GB" dirty="0"/>
          </a:p>
        </p:txBody>
      </p:sp>
    </p:spTree>
    <p:extLst>
      <p:ext uri="{BB962C8B-B14F-4D97-AF65-F5344CB8AC3E}">
        <p14:creationId xmlns:p14="http://schemas.microsoft.com/office/powerpoint/2010/main" val="4234575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750B2D0D-235D-420E-BB8B-30523AEEDAB0}" type="slidenum">
              <a:rPr lang="en-GB" smtClean="0"/>
              <a:t>9</a:t>
            </a:fld>
            <a:endParaRPr lang="en-GB" dirty="0"/>
          </a:p>
        </p:txBody>
      </p:sp>
    </p:spTree>
    <p:extLst>
      <p:ext uri="{BB962C8B-B14F-4D97-AF65-F5344CB8AC3E}">
        <p14:creationId xmlns:p14="http://schemas.microsoft.com/office/powerpoint/2010/main" val="170672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77B08E-F819-4255-AC4F-EF53476C5F78}" type="slidenum">
              <a:rPr lang="en-GB" smtClean="0"/>
              <a:t>10</a:t>
            </a:fld>
            <a:endParaRPr lang="en-GB" dirty="0"/>
          </a:p>
        </p:txBody>
      </p:sp>
    </p:spTree>
    <p:extLst>
      <p:ext uri="{BB962C8B-B14F-4D97-AF65-F5344CB8AC3E}">
        <p14:creationId xmlns:p14="http://schemas.microsoft.com/office/powerpoint/2010/main" val="3525388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77B08E-F819-4255-AC4F-EF53476C5F78}" type="slidenum">
              <a:rPr lang="en-GB" smtClean="0"/>
              <a:t>11</a:t>
            </a:fld>
            <a:endParaRPr lang="en-GB" dirty="0"/>
          </a:p>
        </p:txBody>
      </p:sp>
    </p:spTree>
    <p:extLst>
      <p:ext uri="{BB962C8B-B14F-4D97-AF65-F5344CB8AC3E}">
        <p14:creationId xmlns:p14="http://schemas.microsoft.com/office/powerpoint/2010/main" val="257646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12</a:t>
            </a:fld>
            <a:endParaRPr lang="en-GB" dirty="0"/>
          </a:p>
        </p:txBody>
      </p:sp>
    </p:spTree>
    <p:extLst>
      <p:ext uri="{BB962C8B-B14F-4D97-AF65-F5344CB8AC3E}">
        <p14:creationId xmlns:p14="http://schemas.microsoft.com/office/powerpoint/2010/main" val="1111339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0B2D0D-235D-420E-BB8B-30523AEEDAB0}" type="slidenum">
              <a:rPr lang="en-GB" smtClean="0"/>
              <a:t>13</a:t>
            </a:fld>
            <a:endParaRPr lang="en-GB" dirty="0"/>
          </a:p>
        </p:txBody>
      </p:sp>
    </p:spTree>
    <p:extLst>
      <p:ext uri="{BB962C8B-B14F-4D97-AF65-F5344CB8AC3E}">
        <p14:creationId xmlns:p14="http://schemas.microsoft.com/office/powerpoint/2010/main" val="10280305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461665"/>
          </a:xfrm>
          <a:prstGeom prst="rect">
            <a:avLst/>
          </a:prstGeom>
          <a:noFill/>
        </p:spPr>
        <p:txBody>
          <a:bodyPr wrap="square" rtlCol="0">
            <a:spAutoFit/>
          </a:bodyPr>
          <a:lstStyle/>
          <a:p>
            <a:pPr>
              <a:buNone/>
            </a:pPr>
            <a:r>
              <a:rPr lang="en-GB" sz="1200" b="1" dirty="0">
                <a:solidFill>
                  <a:srgbClr val="FBF5D4"/>
                </a:solidFill>
              </a:rPr>
              <a:t>DfE Primary National Curriculum Guidance 2020                                   </a:t>
            </a:r>
          </a:p>
          <a:p>
            <a:pPr>
              <a:buNone/>
            </a:pPr>
            <a:r>
              <a:rPr lang="en-GB" sz="1200" b="0" dirty="0">
                <a:solidFill>
                  <a:srgbClr val="FBF5D4"/>
                </a:solidFill>
              </a:rPr>
              <a:t>Supporting Materials for the Ready-to-Progress Criteria</a:t>
            </a:r>
          </a:p>
        </p:txBody>
      </p:sp>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61665"/>
          </a:xfrm>
          <a:prstGeom prst="rect">
            <a:avLst/>
          </a:prstGeom>
          <a:noFill/>
        </p:spPr>
        <p:txBody>
          <a:bodyPr wrap="square" rtlCol="0">
            <a:spAutoFit/>
          </a:bodyPr>
          <a:lstStyle/>
          <a:p>
            <a:pPr>
              <a:buNone/>
            </a:pPr>
            <a:r>
              <a:rPr lang="en-GB" sz="2400" b="1" noProof="0" dirty="0">
                <a:solidFill>
                  <a:schemeClr val="bg1"/>
                </a:solidFill>
              </a:rPr>
              <a:t>Ready-to-Progress Criterion</a:t>
            </a:r>
            <a:endParaRPr lang="en-GB" sz="2400" b="1" dirty="0">
              <a:solidFill>
                <a:schemeClr val="bg1"/>
              </a:solidFill>
            </a:endParaRPr>
          </a:p>
        </p:txBody>
      </p:sp>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65767" y="2064359"/>
            <a:ext cx="2239760" cy="457200"/>
          </a:xfrm>
        </p:spPr>
        <p:txBody>
          <a:bodyPr/>
          <a:lstStyle>
            <a:lvl1pPr>
              <a:defRPr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76999"/>
          </a:xfrm>
          <a:prstGeom prst="rect">
            <a:avLst/>
          </a:prstGeom>
          <a:noFill/>
        </p:spPr>
        <p:txBody>
          <a:bodyPr wrap="square" rtlCol="0">
            <a:spAutoFit/>
          </a:bodyPr>
          <a:lstStyle/>
          <a:p>
            <a:pPr>
              <a:buNone/>
            </a:pPr>
            <a:r>
              <a:rPr lang="en-GB" sz="1200" b="1" dirty="0">
                <a:solidFill>
                  <a:srgbClr val="FBF5D4"/>
                </a:solidFill>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830997"/>
          </a:xfrm>
          <a:prstGeom prst="rect">
            <a:avLst/>
          </a:prstGeom>
          <a:noFill/>
        </p:spPr>
        <p:txBody>
          <a:bodyPr wrap="square" rtlCol="0">
            <a:spAutoFit/>
          </a:bodyPr>
          <a:lstStyle/>
          <a:p>
            <a:pPr>
              <a:buNone/>
            </a:pPr>
            <a:r>
              <a:rPr lang="en-GB" sz="2400" b="1" noProof="0" dirty="0">
                <a:solidFill>
                  <a:schemeClr val="bg1"/>
                </a:solidFill>
              </a:rPr>
              <a:t>Materials and activities to support practice and consolidation</a:t>
            </a:r>
            <a:endParaRPr lang="en-GB" sz="2400" b="1" dirty="0">
              <a:solidFill>
                <a:schemeClr val="bg1"/>
              </a:solidFill>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lstStyle>
            <a:lvl1pPr>
              <a:defRPr sz="12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389680" y="480873"/>
            <a:ext cx="1191720" cy="301224"/>
          </a:xfrm>
        </p:spPr>
        <p:txBody>
          <a:bodyPr>
            <a:noAutofit/>
          </a:bodyPr>
          <a:lstStyle>
            <a:lvl1pPr>
              <a:defRPr lang="en-GB" sz="12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15514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162932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9.png"/><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customXml" Target="../ink/ink2.xml"/><Relationship Id="rId5" Type="http://schemas.openxmlformats.org/officeDocument/2006/relationships/image" Target="../media/image60.png"/><Relationship Id="rId4" Type="http://schemas.openxmlformats.org/officeDocument/2006/relationships/customXml" Target="../ink/ink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4.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5.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ncetm.org.uk/classroom-resources/primm-1-01-comparison-of-quantities-and-measures/"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7.png"/><Relationship Id="rId2" Type="http://schemas.openxmlformats.org/officeDocument/2006/relationships/slideLayout" Target="../slideLayouts/slideLayout5.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pPr>
              <a:buClrTx/>
              <a:buFontTx/>
              <a:buNone/>
            </a:pPr>
            <a:r>
              <a:rPr lang="en-GB" dirty="0"/>
              <a:t>Count forwards and backwards within 100</a:t>
            </a:r>
            <a:endParaRPr lang="en-GB" kern="0" dirty="0"/>
          </a:p>
        </p:txBody>
      </p:sp>
      <p:sp>
        <p:nvSpPr>
          <p:cNvPr id="2" name="Text Placeholder 1">
            <a:extLst>
              <a:ext uri="{FF2B5EF4-FFF2-40B4-BE49-F238E27FC236}">
                <a16:creationId xmlns:a16="http://schemas.microsoft.com/office/drawing/2014/main" id="{5B89B450-2215-4899-870C-78A2CC184DFC}"/>
              </a:ext>
            </a:extLst>
          </p:cNvPr>
          <p:cNvSpPr>
            <a:spLocks noGrp="1"/>
          </p:cNvSpPr>
          <p:nvPr>
            <p:ph type="body" sz="quarter" idx="12"/>
          </p:nvPr>
        </p:nvSpPr>
        <p:spPr/>
        <p:txBody>
          <a:bodyPr/>
          <a:lstStyle/>
          <a:p>
            <a:r>
              <a:rPr lang="en-GB" dirty="0"/>
              <a:t>1NPV-1</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Rectangle 144">
            <a:extLst>
              <a:ext uri="{FF2B5EF4-FFF2-40B4-BE49-F238E27FC236}">
                <a16:creationId xmlns:a16="http://schemas.microsoft.com/office/drawing/2014/main" id="{0C544C22-3E84-4C3E-920C-20297D0E8017}"/>
              </a:ext>
            </a:extLst>
          </p:cNvPr>
          <p:cNvSpPr/>
          <p:nvPr/>
        </p:nvSpPr>
        <p:spPr bwMode="auto">
          <a:xfrm>
            <a:off x="2007365" y="15620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154" name="Rectangle 153">
            <a:extLst>
              <a:ext uri="{FF2B5EF4-FFF2-40B4-BE49-F238E27FC236}">
                <a16:creationId xmlns:a16="http://schemas.microsoft.com/office/drawing/2014/main" id="{6F60D385-B89C-41E4-A488-0E0EE8FD76B4}"/>
              </a:ext>
            </a:extLst>
          </p:cNvPr>
          <p:cNvSpPr/>
          <p:nvPr/>
        </p:nvSpPr>
        <p:spPr bwMode="auto">
          <a:xfrm>
            <a:off x="1554187" y="20108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155" name="Rectangle 154">
            <a:extLst>
              <a:ext uri="{FF2B5EF4-FFF2-40B4-BE49-F238E27FC236}">
                <a16:creationId xmlns:a16="http://schemas.microsoft.com/office/drawing/2014/main" id="{1EF4A5F1-AF5D-4FB6-BA29-4A9EAC9CF21C}"/>
              </a:ext>
            </a:extLst>
          </p:cNvPr>
          <p:cNvSpPr/>
          <p:nvPr/>
        </p:nvSpPr>
        <p:spPr bwMode="auto">
          <a:xfrm>
            <a:off x="1109116" y="20108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156" name="Rectangle 155">
            <a:extLst>
              <a:ext uri="{FF2B5EF4-FFF2-40B4-BE49-F238E27FC236}">
                <a16:creationId xmlns:a16="http://schemas.microsoft.com/office/drawing/2014/main" id="{EA7EA9B5-7386-48A4-90E7-A5217CEF2ED4}"/>
              </a:ext>
            </a:extLst>
          </p:cNvPr>
          <p:cNvSpPr/>
          <p:nvPr/>
        </p:nvSpPr>
        <p:spPr bwMode="auto">
          <a:xfrm>
            <a:off x="2007365" y="20108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164" name="Rectangle 163">
            <a:extLst>
              <a:ext uri="{FF2B5EF4-FFF2-40B4-BE49-F238E27FC236}">
                <a16:creationId xmlns:a16="http://schemas.microsoft.com/office/drawing/2014/main" id="{8C67387B-81E5-48DD-AEF4-5137F6FBCA7B}"/>
              </a:ext>
            </a:extLst>
          </p:cNvPr>
          <p:cNvSpPr/>
          <p:nvPr/>
        </p:nvSpPr>
        <p:spPr bwMode="auto">
          <a:xfrm>
            <a:off x="1554187" y="2460919"/>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165" name="Rectangle 164">
            <a:extLst>
              <a:ext uri="{FF2B5EF4-FFF2-40B4-BE49-F238E27FC236}">
                <a16:creationId xmlns:a16="http://schemas.microsoft.com/office/drawing/2014/main" id="{BAE56F2F-859C-432B-9580-8DCE629780A9}"/>
              </a:ext>
            </a:extLst>
          </p:cNvPr>
          <p:cNvSpPr/>
          <p:nvPr/>
        </p:nvSpPr>
        <p:spPr bwMode="auto">
          <a:xfrm>
            <a:off x="1109116" y="2460919"/>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166" name="Rectangle 165">
            <a:extLst>
              <a:ext uri="{FF2B5EF4-FFF2-40B4-BE49-F238E27FC236}">
                <a16:creationId xmlns:a16="http://schemas.microsoft.com/office/drawing/2014/main" id="{AA2884C3-5D19-44A7-A014-D8E9AF854245}"/>
              </a:ext>
            </a:extLst>
          </p:cNvPr>
          <p:cNvSpPr/>
          <p:nvPr/>
        </p:nvSpPr>
        <p:spPr bwMode="auto">
          <a:xfrm>
            <a:off x="2007365" y="2460919"/>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276" name="Rectangle 275">
            <a:extLst>
              <a:ext uri="{FF2B5EF4-FFF2-40B4-BE49-F238E27FC236}">
                <a16:creationId xmlns:a16="http://schemas.microsoft.com/office/drawing/2014/main" id="{32C5A1E3-D2EC-4150-B132-F91639C02F0C}"/>
              </a:ext>
            </a:extLst>
          </p:cNvPr>
          <p:cNvSpPr/>
          <p:nvPr/>
        </p:nvSpPr>
        <p:spPr bwMode="auto">
          <a:xfrm>
            <a:off x="1554187" y="2910398"/>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277" name="Rectangle 276">
            <a:extLst>
              <a:ext uri="{FF2B5EF4-FFF2-40B4-BE49-F238E27FC236}">
                <a16:creationId xmlns:a16="http://schemas.microsoft.com/office/drawing/2014/main" id="{D8CEB7DD-829E-409A-A90D-F92E79F9023B}"/>
              </a:ext>
            </a:extLst>
          </p:cNvPr>
          <p:cNvSpPr/>
          <p:nvPr/>
        </p:nvSpPr>
        <p:spPr bwMode="auto">
          <a:xfrm>
            <a:off x="1109116" y="2910398"/>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278" name="Rectangle 277">
            <a:extLst>
              <a:ext uri="{FF2B5EF4-FFF2-40B4-BE49-F238E27FC236}">
                <a16:creationId xmlns:a16="http://schemas.microsoft.com/office/drawing/2014/main" id="{B4108FDC-515A-45A0-BDEC-48A1395899BB}"/>
              </a:ext>
            </a:extLst>
          </p:cNvPr>
          <p:cNvSpPr/>
          <p:nvPr/>
        </p:nvSpPr>
        <p:spPr bwMode="auto">
          <a:xfrm>
            <a:off x="2007031" y="2904000"/>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147" name="Rectangle 146">
            <a:extLst>
              <a:ext uri="{FF2B5EF4-FFF2-40B4-BE49-F238E27FC236}">
                <a16:creationId xmlns:a16="http://schemas.microsoft.com/office/drawing/2014/main" id="{3759B9AD-D5BC-4404-A72A-57E604A59D6A}"/>
              </a:ext>
            </a:extLst>
          </p:cNvPr>
          <p:cNvSpPr/>
          <p:nvPr/>
        </p:nvSpPr>
        <p:spPr bwMode="auto">
          <a:xfrm>
            <a:off x="2458955" y="15620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157" name="Rectangle 156">
            <a:extLst>
              <a:ext uri="{FF2B5EF4-FFF2-40B4-BE49-F238E27FC236}">
                <a16:creationId xmlns:a16="http://schemas.microsoft.com/office/drawing/2014/main" id="{A3E348B7-A0BE-4386-9F27-35E44B84659C}"/>
              </a:ext>
            </a:extLst>
          </p:cNvPr>
          <p:cNvSpPr/>
          <p:nvPr/>
        </p:nvSpPr>
        <p:spPr bwMode="auto">
          <a:xfrm>
            <a:off x="2458955" y="20108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167" name="Rectangle 166">
            <a:extLst>
              <a:ext uri="{FF2B5EF4-FFF2-40B4-BE49-F238E27FC236}">
                <a16:creationId xmlns:a16="http://schemas.microsoft.com/office/drawing/2014/main" id="{E4829EAB-42D6-4037-8EB8-0C9541A14009}"/>
              </a:ext>
            </a:extLst>
          </p:cNvPr>
          <p:cNvSpPr/>
          <p:nvPr/>
        </p:nvSpPr>
        <p:spPr bwMode="auto">
          <a:xfrm>
            <a:off x="2458955" y="2460919"/>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279" name="Rectangle 278">
            <a:extLst>
              <a:ext uri="{FF2B5EF4-FFF2-40B4-BE49-F238E27FC236}">
                <a16:creationId xmlns:a16="http://schemas.microsoft.com/office/drawing/2014/main" id="{11CEAA6D-55D8-42EC-89D3-4BE6D77F721C}"/>
              </a:ext>
            </a:extLst>
          </p:cNvPr>
          <p:cNvSpPr/>
          <p:nvPr/>
        </p:nvSpPr>
        <p:spPr bwMode="auto">
          <a:xfrm>
            <a:off x="2458955" y="2910398"/>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148" name="Rectangle 147">
            <a:extLst>
              <a:ext uri="{FF2B5EF4-FFF2-40B4-BE49-F238E27FC236}">
                <a16:creationId xmlns:a16="http://schemas.microsoft.com/office/drawing/2014/main" id="{AAE9B3B2-8977-431E-A07C-3AC7CE61B8DC}"/>
              </a:ext>
            </a:extLst>
          </p:cNvPr>
          <p:cNvSpPr/>
          <p:nvPr/>
        </p:nvSpPr>
        <p:spPr bwMode="auto">
          <a:xfrm>
            <a:off x="2907226" y="15620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158" name="Rectangle 157">
            <a:extLst>
              <a:ext uri="{FF2B5EF4-FFF2-40B4-BE49-F238E27FC236}">
                <a16:creationId xmlns:a16="http://schemas.microsoft.com/office/drawing/2014/main" id="{F4D7205D-E29E-4B13-BE02-10EDF85B752D}"/>
              </a:ext>
            </a:extLst>
          </p:cNvPr>
          <p:cNvSpPr/>
          <p:nvPr/>
        </p:nvSpPr>
        <p:spPr bwMode="auto">
          <a:xfrm>
            <a:off x="2907226" y="20108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168" name="Rectangle 167">
            <a:extLst>
              <a:ext uri="{FF2B5EF4-FFF2-40B4-BE49-F238E27FC236}">
                <a16:creationId xmlns:a16="http://schemas.microsoft.com/office/drawing/2014/main" id="{DF8D7D78-DD40-43F4-9761-F776BF23F6B8}"/>
              </a:ext>
            </a:extLst>
          </p:cNvPr>
          <p:cNvSpPr/>
          <p:nvPr/>
        </p:nvSpPr>
        <p:spPr bwMode="auto">
          <a:xfrm>
            <a:off x="2907226" y="2460919"/>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280" name="Rectangle 279">
            <a:extLst>
              <a:ext uri="{FF2B5EF4-FFF2-40B4-BE49-F238E27FC236}">
                <a16:creationId xmlns:a16="http://schemas.microsoft.com/office/drawing/2014/main" id="{2978BDF3-1475-48AC-A502-BC239A729B24}"/>
              </a:ext>
            </a:extLst>
          </p:cNvPr>
          <p:cNvSpPr/>
          <p:nvPr/>
        </p:nvSpPr>
        <p:spPr bwMode="auto">
          <a:xfrm>
            <a:off x="2907226" y="2910398"/>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149" name="Rectangle 148">
            <a:extLst>
              <a:ext uri="{FF2B5EF4-FFF2-40B4-BE49-F238E27FC236}">
                <a16:creationId xmlns:a16="http://schemas.microsoft.com/office/drawing/2014/main" id="{B9504DDF-4E54-4647-8616-F700F99A3894}"/>
              </a:ext>
            </a:extLst>
          </p:cNvPr>
          <p:cNvSpPr/>
          <p:nvPr/>
        </p:nvSpPr>
        <p:spPr bwMode="auto">
          <a:xfrm>
            <a:off x="3358816" y="15620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159" name="Rectangle 158">
            <a:extLst>
              <a:ext uri="{FF2B5EF4-FFF2-40B4-BE49-F238E27FC236}">
                <a16:creationId xmlns:a16="http://schemas.microsoft.com/office/drawing/2014/main" id="{B63EFD0B-990A-4B0C-B6C8-F655C215CB7A}"/>
              </a:ext>
            </a:extLst>
          </p:cNvPr>
          <p:cNvSpPr/>
          <p:nvPr/>
        </p:nvSpPr>
        <p:spPr bwMode="auto">
          <a:xfrm>
            <a:off x="3358816" y="20108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169" name="Rectangle 168">
            <a:extLst>
              <a:ext uri="{FF2B5EF4-FFF2-40B4-BE49-F238E27FC236}">
                <a16:creationId xmlns:a16="http://schemas.microsoft.com/office/drawing/2014/main" id="{D77B20F8-7E11-4B3F-9FC4-26E86A779491}"/>
              </a:ext>
            </a:extLst>
          </p:cNvPr>
          <p:cNvSpPr/>
          <p:nvPr/>
        </p:nvSpPr>
        <p:spPr bwMode="auto">
          <a:xfrm>
            <a:off x="3358816" y="2460919"/>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281" name="Rectangle 280">
            <a:extLst>
              <a:ext uri="{FF2B5EF4-FFF2-40B4-BE49-F238E27FC236}">
                <a16:creationId xmlns:a16="http://schemas.microsoft.com/office/drawing/2014/main" id="{DD7AF754-CDAE-4EA4-8D1B-09596903211F}"/>
              </a:ext>
            </a:extLst>
          </p:cNvPr>
          <p:cNvSpPr/>
          <p:nvPr/>
        </p:nvSpPr>
        <p:spPr bwMode="auto">
          <a:xfrm>
            <a:off x="3358816" y="2910398"/>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150" name="Rectangle 149">
            <a:extLst>
              <a:ext uri="{FF2B5EF4-FFF2-40B4-BE49-F238E27FC236}">
                <a16:creationId xmlns:a16="http://schemas.microsoft.com/office/drawing/2014/main" id="{E3CF452D-3094-4DE5-9E8B-26209FD372F4}"/>
              </a:ext>
            </a:extLst>
          </p:cNvPr>
          <p:cNvSpPr/>
          <p:nvPr/>
        </p:nvSpPr>
        <p:spPr bwMode="auto">
          <a:xfrm>
            <a:off x="3808365" y="15620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160" name="Rectangle 159">
            <a:extLst>
              <a:ext uri="{FF2B5EF4-FFF2-40B4-BE49-F238E27FC236}">
                <a16:creationId xmlns:a16="http://schemas.microsoft.com/office/drawing/2014/main" id="{D098FD3E-ABDA-4695-A787-F8207BD86985}"/>
              </a:ext>
            </a:extLst>
          </p:cNvPr>
          <p:cNvSpPr/>
          <p:nvPr/>
        </p:nvSpPr>
        <p:spPr bwMode="auto">
          <a:xfrm>
            <a:off x="3808365" y="20108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170" name="Rectangle 169">
            <a:extLst>
              <a:ext uri="{FF2B5EF4-FFF2-40B4-BE49-F238E27FC236}">
                <a16:creationId xmlns:a16="http://schemas.microsoft.com/office/drawing/2014/main" id="{D1AAE0BE-077F-4D31-A98C-2C91D94AEBE9}"/>
              </a:ext>
            </a:extLst>
          </p:cNvPr>
          <p:cNvSpPr/>
          <p:nvPr/>
        </p:nvSpPr>
        <p:spPr bwMode="auto">
          <a:xfrm>
            <a:off x="3808365" y="2460919"/>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282" name="Rectangle 281">
            <a:extLst>
              <a:ext uri="{FF2B5EF4-FFF2-40B4-BE49-F238E27FC236}">
                <a16:creationId xmlns:a16="http://schemas.microsoft.com/office/drawing/2014/main" id="{88874B68-603F-4F6E-8876-C04B9C3C61EF}"/>
              </a:ext>
            </a:extLst>
          </p:cNvPr>
          <p:cNvSpPr/>
          <p:nvPr/>
        </p:nvSpPr>
        <p:spPr bwMode="auto">
          <a:xfrm>
            <a:off x="3808365" y="2910398"/>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151" name="Rectangle 150">
            <a:extLst>
              <a:ext uri="{FF2B5EF4-FFF2-40B4-BE49-F238E27FC236}">
                <a16:creationId xmlns:a16="http://schemas.microsoft.com/office/drawing/2014/main" id="{F3BD2398-F4FB-4C13-BC2E-7757B5EB6DCB}"/>
              </a:ext>
            </a:extLst>
          </p:cNvPr>
          <p:cNvSpPr/>
          <p:nvPr/>
        </p:nvSpPr>
        <p:spPr bwMode="auto">
          <a:xfrm>
            <a:off x="4258325" y="15620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161" name="Rectangle 160">
            <a:extLst>
              <a:ext uri="{FF2B5EF4-FFF2-40B4-BE49-F238E27FC236}">
                <a16:creationId xmlns:a16="http://schemas.microsoft.com/office/drawing/2014/main" id="{F2FF86C4-822D-4506-8011-71BFBE94FBD7}"/>
              </a:ext>
            </a:extLst>
          </p:cNvPr>
          <p:cNvSpPr/>
          <p:nvPr/>
        </p:nvSpPr>
        <p:spPr bwMode="auto">
          <a:xfrm>
            <a:off x="4258325" y="20108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178" name="Rectangle 177">
            <a:extLst>
              <a:ext uri="{FF2B5EF4-FFF2-40B4-BE49-F238E27FC236}">
                <a16:creationId xmlns:a16="http://schemas.microsoft.com/office/drawing/2014/main" id="{6C5303AD-B5B8-4D29-9EE1-414EB1413D2A}"/>
              </a:ext>
            </a:extLst>
          </p:cNvPr>
          <p:cNvSpPr/>
          <p:nvPr/>
        </p:nvSpPr>
        <p:spPr bwMode="auto">
          <a:xfrm>
            <a:off x="4258325" y="2460919"/>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283" name="Rectangle 282">
            <a:extLst>
              <a:ext uri="{FF2B5EF4-FFF2-40B4-BE49-F238E27FC236}">
                <a16:creationId xmlns:a16="http://schemas.microsoft.com/office/drawing/2014/main" id="{FC271B9B-A86E-470A-AF2A-59C260B08910}"/>
              </a:ext>
            </a:extLst>
          </p:cNvPr>
          <p:cNvSpPr/>
          <p:nvPr/>
        </p:nvSpPr>
        <p:spPr bwMode="auto">
          <a:xfrm>
            <a:off x="4258325" y="2910398"/>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152" name="Rectangle 151">
            <a:extLst>
              <a:ext uri="{FF2B5EF4-FFF2-40B4-BE49-F238E27FC236}">
                <a16:creationId xmlns:a16="http://schemas.microsoft.com/office/drawing/2014/main" id="{4BB604B2-BCB0-4CE2-9603-D9C8C025886C}"/>
              </a:ext>
            </a:extLst>
          </p:cNvPr>
          <p:cNvSpPr/>
          <p:nvPr/>
        </p:nvSpPr>
        <p:spPr bwMode="auto">
          <a:xfrm>
            <a:off x="4708285" y="15620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153" name="Rectangle 152">
            <a:extLst>
              <a:ext uri="{FF2B5EF4-FFF2-40B4-BE49-F238E27FC236}">
                <a16:creationId xmlns:a16="http://schemas.microsoft.com/office/drawing/2014/main" id="{538DBA11-4005-4A84-9551-C127A54FA46E}"/>
              </a:ext>
            </a:extLst>
          </p:cNvPr>
          <p:cNvSpPr/>
          <p:nvPr/>
        </p:nvSpPr>
        <p:spPr bwMode="auto">
          <a:xfrm>
            <a:off x="5158248" y="15620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162" name="Rectangle 161">
            <a:extLst>
              <a:ext uri="{FF2B5EF4-FFF2-40B4-BE49-F238E27FC236}">
                <a16:creationId xmlns:a16="http://schemas.microsoft.com/office/drawing/2014/main" id="{D5607573-B566-4367-95D7-3EE31BC4FA03}"/>
              </a:ext>
            </a:extLst>
          </p:cNvPr>
          <p:cNvSpPr/>
          <p:nvPr/>
        </p:nvSpPr>
        <p:spPr bwMode="auto">
          <a:xfrm>
            <a:off x="4708285" y="20108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163" name="Rectangle 162">
            <a:extLst>
              <a:ext uri="{FF2B5EF4-FFF2-40B4-BE49-F238E27FC236}">
                <a16:creationId xmlns:a16="http://schemas.microsoft.com/office/drawing/2014/main" id="{CCC8A529-E589-4D10-B70D-9141B347E9BF}"/>
              </a:ext>
            </a:extLst>
          </p:cNvPr>
          <p:cNvSpPr/>
          <p:nvPr/>
        </p:nvSpPr>
        <p:spPr bwMode="auto">
          <a:xfrm>
            <a:off x="5158248" y="20108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273" name="Rectangle 272">
            <a:extLst>
              <a:ext uri="{FF2B5EF4-FFF2-40B4-BE49-F238E27FC236}">
                <a16:creationId xmlns:a16="http://schemas.microsoft.com/office/drawing/2014/main" id="{157FC0B9-B746-410E-A5DF-B931DB04184A}"/>
              </a:ext>
            </a:extLst>
          </p:cNvPr>
          <p:cNvSpPr/>
          <p:nvPr/>
        </p:nvSpPr>
        <p:spPr bwMode="auto">
          <a:xfrm>
            <a:off x="4708285" y="2460919"/>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275" name="Rectangle 274">
            <a:extLst>
              <a:ext uri="{FF2B5EF4-FFF2-40B4-BE49-F238E27FC236}">
                <a16:creationId xmlns:a16="http://schemas.microsoft.com/office/drawing/2014/main" id="{11BCDC5F-650A-498F-8EF3-85DEFCA367B4}"/>
              </a:ext>
            </a:extLst>
          </p:cNvPr>
          <p:cNvSpPr/>
          <p:nvPr/>
        </p:nvSpPr>
        <p:spPr bwMode="auto">
          <a:xfrm>
            <a:off x="5158248" y="2460919"/>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284" name="Rectangle 283">
            <a:extLst>
              <a:ext uri="{FF2B5EF4-FFF2-40B4-BE49-F238E27FC236}">
                <a16:creationId xmlns:a16="http://schemas.microsoft.com/office/drawing/2014/main" id="{4CFEBD89-7537-41AF-A067-10BB90FA449C}"/>
              </a:ext>
            </a:extLst>
          </p:cNvPr>
          <p:cNvSpPr/>
          <p:nvPr/>
        </p:nvSpPr>
        <p:spPr bwMode="auto">
          <a:xfrm>
            <a:off x="4708285" y="2910398"/>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285" name="Rectangle 284">
            <a:extLst>
              <a:ext uri="{FF2B5EF4-FFF2-40B4-BE49-F238E27FC236}">
                <a16:creationId xmlns:a16="http://schemas.microsoft.com/office/drawing/2014/main" id="{10AE5F70-96B3-40F4-B49B-A88E2643B0A1}"/>
              </a:ext>
            </a:extLst>
          </p:cNvPr>
          <p:cNvSpPr/>
          <p:nvPr/>
        </p:nvSpPr>
        <p:spPr bwMode="auto">
          <a:xfrm>
            <a:off x="5158248" y="2910398"/>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286" name="Rectangle 285">
            <a:extLst>
              <a:ext uri="{FF2B5EF4-FFF2-40B4-BE49-F238E27FC236}">
                <a16:creationId xmlns:a16="http://schemas.microsoft.com/office/drawing/2014/main" id="{3B9918D4-BDE9-4620-BDEE-1295B6FAFEF6}"/>
              </a:ext>
            </a:extLst>
          </p:cNvPr>
          <p:cNvSpPr/>
          <p:nvPr/>
        </p:nvSpPr>
        <p:spPr bwMode="auto">
          <a:xfrm>
            <a:off x="1554187" y="335455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287" name="Rectangle 286">
            <a:extLst>
              <a:ext uri="{FF2B5EF4-FFF2-40B4-BE49-F238E27FC236}">
                <a16:creationId xmlns:a16="http://schemas.microsoft.com/office/drawing/2014/main" id="{58594A3B-D26E-450A-89A9-D8D93C0BB0C6}"/>
              </a:ext>
            </a:extLst>
          </p:cNvPr>
          <p:cNvSpPr/>
          <p:nvPr/>
        </p:nvSpPr>
        <p:spPr bwMode="auto">
          <a:xfrm>
            <a:off x="1109116" y="335455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288" name="Rectangle 287">
            <a:extLst>
              <a:ext uri="{FF2B5EF4-FFF2-40B4-BE49-F238E27FC236}">
                <a16:creationId xmlns:a16="http://schemas.microsoft.com/office/drawing/2014/main" id="{49A7F5BC-389C-4C4D-94F1-9378825CE2BF}"/>
              </a:ext>
            </a:extLst>
          </p:cNvPr>
          <p:cNvSpPr/>
          <p:nvPr/>
        </p:nvSpPr>
        <p:spPr bwMode="auto">
          <a:xfrm>
            <a:off x="2007365" y="335455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289" name="Rectangle 288">
            <a:extLst>
              <a:ext uri="{FF2B5EF4-FFF2-40B4-BE49-F238E27FC236}">
                <a16:creationId xmlns:a16="http://schemas.microsoft.com/office/drawing/2014/main" id="{BEE8B31A-E1BA-4C12-884C-704E81BD5195}"/>
              </a:ext>
            </a:extLst>
          </p:cNvPr>
          <p:cNvSpPr/>
          <p:nvPr/>
        </p:nvSpPr>
        <p:spPr bwMode="auto">
          <a:xfrm>
            <a:off x="2458955" y="335455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290" name="Rectangle 289">
            <a:extLst>
              <a:ext uri="{FF2B5EF4-FFF2-40B4-BE49-F238E27FC236}">
                <a16:creationId xmlns:a16="http://schemas.microsoft.com/office/drawing/2014/main" id="{B7059703-A78B-45D4-903D-76C7D5F1F0B0}"/>
              </a:ext>
            </a:extLst>
          </p:cNvPr>
          <p:cNvSpPr/>
          <p:nvPr/>
        </p:nvSpPr>
        <p:spPr bwMode="auto">
          <a:xfrm>
            <a:off x="2907226" y="335455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291" name="Rectangle 290">
            <a:extLst>
              <a:ext uri="{FF2B5EF4-FFF2-40B4-BE49-F238E27FC236}">
                <a16:creationId xmlns:a16="http://schemas.microsoft.com/office/drawing/2014/main" id="{80B4A32B-53CF-405A-A9A6-827D3AD7D833}"/>
              </a:ext>
            </a:extLst>
          </p:cNvPr>
          <p:cNvSpPr/>
          <p:nvPr/>
        </p:nvSpPr>
        <p:spPr bwMode="auto">
          <a:xfrm>
            <a:off x="3358816" y="335455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296" name="Rectangle 295">
            <a:extLst>
              <a:ext uri="{FF2B5EF4-FFF2-40B4-BE49-F238E27FC236}">
                <a16:creationId xmlns:a16="http://schemas.microsoft.com/office/drawing/2014/main" id="{A7B3E2D3-39DC-490D-BF78-7C0D6F1E69C7}"/>
              </a:ext>
            </a:extLst>
          </p:cNvPr>
          <p:cNvSpPr/>
          <p:nvPr/>
        </p:nvSpPr>
        <p:spPr bwMode="auto">
          <a:xfrm>
            <a:off x="1554187" y="3803165"/>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297" name="Rectangle 296">
            <a:extLst>
              <a:ext uri="{FF2B5EF4-FFF2-40B4-BE49-F238E27FC236}">
                <a16:creationId xmlns:a16="http://schemas.microsoft.com/office/drawing/2014/main" id="{FEB22EFD-7287-431F-8008-A43506B50CFA}"/>
              </a:ext>
            </a:extLst>
          </p:cNvPr>
          <p:cNvSpPr/>
          <p:nvPr/>
        </p:nvSpPr>
        <p:spPr bwMode="auto">
          <a:xfrm>
            <a:off x="1109116" y="3803165"/>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298" name="Rectangle 297">
            <a:extLst>
              <a:ext uri="{FF2B5EF4-FFF2-40B4-BE49-F238E27FC236}">
                <a16:creationId xmlns:a16="http://schemas.microsoft.com/office/drawing/2014/main" id="{77C225EE-B304-405F-AA7C-DB5C9A3FDBBB}"/>
              </a:ext>
            </a:extLst>
          </p:cNvPr>
          <p:cNvSpPr/>
          <p:nvPr/>
        </p:nvSpPr>
        <p:spPr bwMode="auto">
          <a:xfrm>
            <a:off x="2007365" y="3803165"/>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299" name="Rectangle 298">
            <a:extLst>
              <a:ext uri="{FF2B5EF4-FFF2-40B4-BE49-F238E27FC236}">
                <a16:creationId xmlns:a16="http://schemas.microsoft.com/office/drawing/2014/main" id="{7D00C4E7-DC88-4561-9A8E-2DB9F0F74069}"/>
              </a:ext>
            </a:extLst>
          </p:cNvPr>
          <p:cNvSpPr/>
          <p:nvPr/>
        </p:nvSpPr>
        <p:spPr bwMode="auto">
          <a:xfrm>
            <a:off x="2458955" y="3803165"/>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300" name="Rectangle 299">
            <a:extLst>
              <a:ext uri="{FF2B5EF4-FFF2-40B4-BE49-F238E27FC236}">
                <a16:creationId xmlns:a16="http://schemas.microsoft.com/office/drawing/2014/main" id="{8A167186-FFDE-482B-B8FE-AAB0E77930E5}"/>
              </a:ext>
            </a:extLst>
          </p:cNvPr>
          <p:cNvSpPr/>
          <p:nvPr/>
        </p:nvSpPr>
        <p:spPr bwMode="auto">
          <a:xfrm>
            <a:off x="2907226" y="3803165"/>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301" name="Rectangle 300">
            <a:extLst>
              <a:ext uri="{FF2B5EF4-FFF2-40B4-BE49-F238E27FC236}">
                <a16:creationId xmlns:a16="http://schemas.microsoft.com/office/drawing/2014/main" id="{9B482E7B-6B0E-4E61-8910-77C5B67C0B44}"/>
              </a:ext>
            </a:extLst>
          </p:cNvPr>
          <p:cNvSpPr/>
          <p:nvPr/>
        </p:nvSpPr>
        <p:spPr bwMode="auto">
          <a:xfrm>
            <a:off x="3358816" y="3803165"/>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306" name="Rectangle 305">
            <a:extLst>
              <a:ext uri="{FF2B5EF4-FFF2-40B4-BE49-F238E27FC236}">
                <a16:creationId xmlns:a16="http://schemas.microsoft.com/office/drawing/2014/main" id="{6422B5F2-57B8-408F-B382-F7494B308C7C}"/>
              </a:ext>
            </a:extLst>
          </p:cNvPr>
          <p:cNvSpPr/>
          <p:nvPr/>
        </p:nvSpPr>
        <p:spPr bwMode="auto">
          <a:xfrm>
            <a:off x="1554187" y="425682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307" name="Rectangle 306">
            <a:extLst>
              <a:ext uri="{FF2B5EF4-FFF2-40B4-BE49-F238E27FC236}">
                <a16:creationId xmlns:a16="http://schemas.microsoft.com/office/drawing/2014/main" id="{412F2CE0-4218-48A3-8956-6BAFDC3ADA13}"/>
              </a:ext>
            </a:extLst>
          </p:cNvPr>
          <p:cNvSpPr/>
          <p:nvPr/>
        </p:nvSpPr>
        <p:spPr bwMode="auto">
          <a:xfrm>
            <a:off x="1109116" y="425682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308" name="Rectangle 307">
            <a:extLst>
              <a:ext uri="{FF2B5EF4-FFF2-40B4-BE49-F238E27FC236}">
                <a16:creationId xmlns:a16="http://schemas.microsoft.com/office/drawing/2014/main" id="{C9B8B81D-8182-4236-A12D-C18B0484DE34}"/>
              </a:ext>
            </a:extLst>
          </p:cNvPr>
          <p:cNvSpPr/>
          <p:nvPr/>
        </p:nvSpPr>
        <p:spPr bwMode="auto">
          <a:xfrm>
            <a:off x="2007365" y="425682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309" name="Rectangle 308">
            <a:extLst>
              <a:ext uri="{FF2B5EF4-FFF2-40B4-BE49-F238E27FC236}">
                <a16:creationId xmlns:a16="http://schemas.microsoft.com/office/drawing/2014/main" id="{6C2F58AB-FD08-4BE1-99E0-945BA6B04173}"/>
              </a:ext>
            </a:extLst>
          </p:cNvPr>
          <p:cNvSpPr/>
          <p:nvPr/>
        </p:nvSpPr>
        <p:spPr bwMode="auto">
          <a:xfrm>
            <a:off x="2458955" y="425682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310" name="Rectangle 309">
            <a:extLst>
              <a:ext uri="{FF2B5EF4-FFF2-40B4-BE49-F238E27FC236}">
                <a16:creationId xmlns:a16="http://schemas.microsoft.com/office/drawing/2014/main" id="{3782681D-587B-4344-B866-67689CBF597F}"/>
              </a:ext>
            </a:extLst>
          </p:cNvPr>
          <p:cNvSpPr/>
          <p:nvPr/>
        </p:nvSpPr>
        <p:spPr bwMode="auto">
          <a:xfrm>
            <a:off x="2907226" y="425682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311" name="Rectangle 310">
            <a:extLst>
              <a:ext uri="{FF2B5EF4-FFF2-40B4-BE49-F238E27FC236}">
                <a16:creationId xmlns:a16="http://schemas.microsoft.com/office/drawing/2014/main" id="{A4EC0217-86E3-47A6-B2CA-80EC4EC9D138}"/>
              </a:ext>
            </a:extLst>
          </p:cNvPr>
          <p:cNvSpPr/>
          <p:nvPr/>
        </p:nvSpPr>
        <p:spPr bwMode="auto">
          <a:xfrm>
            <a:off x="3358816" y="425682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316" name="Rectangle 315">
            <a:extLst>
              <a:ext uri="{FF2B5EF4-FFF2-40B4-BE49-F238E27FC236}">
                <a16:creationId xmlns:a16="http://schemas.microsoft.com/office/drawing/2014/main" id="{0C72C058-92B5-4BE1-87DB-75D5872C42E2}"/>
              </a:ext>
            </a:extLst>
          </p:cNvPr>
          <p:cNvSpPr/>
          <p:nvPr/>
        </p:nvSpPr>
        <p:spPr bwMode="auto">
          <a:xfrm>
            <a:off x="1554187" y="470575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317" name="Rectangle 316">
            <a:extLst>
              <a:ext uri="{FF2B5EF4-FFF2-40B4-BE49-F238E27FC236}">
                <a16:creationId xmlns:a16="http://schemas.microsoft.com/office/drawing/2014/main" id="{5347FA09-4723-47D0-8981-4844164B32AA}"/>
              </a:ext>
            </a:extLst>
          </p:cNvPr>
          <p:cNvSpPr/>
          <p:nvPr/>
        </p:nvSpPr>
        <p:spPr bwMode="auto">
          <a:xfrm>
            <a:off x="1109116" y="470575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318" name="Rectangle 317">
            <a:extLst>
              <a:ext uri="{FF2B5EF4-FFF2-40B4-BE49-F238E27FC236}">
                <a16:creationId xmlns:a16="http://schemas.microsoft.com/office/drawing/2014/main" id="{E45AB8B9-F851-41FF-93D0-8D054D0C61C7}"/>
              </a:ext>
            </a:extLst>
          </p:cNvPr>
          <p:cNvSpPr/>
          <p:nvPr/>
        </p:nvSpPr>
        <p:spPr bwMode="auto">
          <a:xfrm>
            <a:off x="2007365" y="470575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319" name="Rectangle 318">
            <a:extLst>
              <a:ext uri="{FF2B5EF4-FFF2-40B4-BE49-F238E27FC236}">
                <a16:creationId xmlns:a16="http://schemas.microsoft.com/office/drawing/2014/main" id="{0C66DD39-7ED8-4CC7-BC7F-14A719815A3B}"/>
              </a:ext>
            </a:extLst>
          </p:cNvPr>
          <p:cNvSpPr/>
          <p:nvPr/>
        </p:nvSpPr>
        <p:spPr bwMode="auto">
          <a:xfrm>
            <a:off x="2458955" y="470575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320" name="Rectangle 319">
            <a:extLst>
              <a:ext uri="{FF2B5EF4-FFF2-40B4-BE49-F238E27FC236}">
                <a16:creationId xmlns:a16="http://schemas.microsoft.com/office/drawing/2014/main" id="{E243D4BA-4253-497D-95D6-15AD0A0F8BEE}"/>
              </a:ext>
            </a:extLst>
          </p:cNvPr>
          <p:cNvSpPr/>
          <p:nvPr/>
        </p:nvSpPr>
        <p:spPr bwMode="auto">
          <a:xfrm>
            <a:off x="2907226" y="470575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321" name="Rectangle 320">
            <a:extLst>
              <a:ext uri="{FF2B5EF4-FFF2-40B4-BE49-F238E27FC236}">
                <a16:creationId xmlns:a16="http://schemas.microsoft.com/office/drawing/2014/main" id="{DBDA60E7-7C96-4B84-80BE-5AEBBF89AB8F}"/>
              </a:ext>
            </a:extLst>
          </p:cNvPr>
          <p:cNvSpPr/>
          <p:nvPr/>
        </p:nvSpPr>
        <p:spPr bwMode="auto">
          <a:xfrm>
            <a:off x="3358816" y="470575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336" name="Rectangle 335">
            <a:extLst>
              <a:ext uri="{FF2B5EF4-FFF2-40B4-BE49-F238E27FC236}">
                <a16:creationId xmlns:a16="http://schemas.microsoft.com/office/drawing/2014/main" id="{9D267749-33F8-4529-87B2-70E95C5E1687}"/>
              </a:ext>
            </a:extLst>
          </p:cNvPr>
          <p:cNvSpPr/>
          <p:nvPr/>
        </p:nvSpPr>
        <p:spPr bwMode="auto">
          <a:xfrm>
            <a:off x="1554187" y="515631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337" name="Rectangle 336">
            <a:extLst>
              <a:ext uri="{FF2B5EF4-FFF2-40B4-BE49-F238E27FC236}">
                <a16:creationId xmlns:a16="http://schemas.microsoft.com/office/drawing/2014/main" id="{D6744A4C-8816-4D9C-8C35-9156FFE5FFF8}"/>
              </a:ext>
            </a:extLst>
          </p:cNvPr>
          <p:cNvSpPr/>
          <p:nvPr/>
        </p:nvSpPr>
        <p:spPr bwMode="auto">
          <a:xfrm>
            <a:off x="1109116" y="515631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338" name="Rectangle 337">
            <a:extLst>
              <a:ext uri="{FF2B5EF4-FFF2-40B4-BE49-F238E27FC236}">
                <a16:creationId xmlns:a16="http://schemas.microsoft.com/office/drawing/2014/main" id="{9425F1D1-A5B0-4B2C-9BA5-3880135CDC37}"/>
              </a:ext>
            </a:extLst>
          </p:cNvPr>
          <p:cNvSpPr/>
          <p:nvPr/>
        </p:nvSpPr>
        <p:spPr bwMode="auto">
          <a:xfrm>
            <a:off x="2007365" y="515631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339" name="Rectangle 338">
            <a:extLst>
              <a:ext uri="{FF2B5EF4-FFF2-40B4-BE49-F238E27FC236}">
                <a16:creationId xmlns:a16="http://schemas.microsoft.com/office/drawing/2014/main" id="{2A745486-4B86-4740-9750-AAC8F18A88E5}"/>
              </a:ext>
            </a:extLst>
          </p:cNvPr>
          <p:cNvSpPr/>
          <p:nvPr/>
        </p:nvSpPr>
        <p:spPr bwMode="auto">
          <a:xfrm>
            <a:off x="2458955" y="515631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340" name="Rectangle 339">
            <a:extLst>
              <a:ext uri="{FF2B5EF4-FFF2-40B4-BE49-F238E27FC236}">
                <a16:creationId xmlns:a16="http://schemas.microsoft.com/office/drawing/2014/main" id="{DED9C876-B14B-4269-80AF-E043FB18CD35}"/>
              </a:ext>
            </a:extLst>
          </p:cNvPr>
          <p:cNvSpPr/>
          <p:nvPr/>
        </p:nvSpPr>
        <p:spPr bwMode="auto">
          <a:xfrm>
            <a:off x="2907226" y="515631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341" name="Rectangle 340">
            <a:extLst>
              <a:ext uri="{FF2B5EF4-FFF2-40B4-BE49-F238E27FC236}">
                <a16:creationId xmlns:a16="http://schemas.microsoft.com/office/drawing/2014/main" id="{8EFC915B-C483-426B-BA63-3D212039FCD2}"/>
              </a:ext>
            </a:extLst>
          </p:cNvPr>
          <p:cNvSpPr/>
          <p:nvPr/>
        </p:nvSpPr>
        <p:spPr bwMode="auto">
          <a:xfrm>
            <a:off x="3358816" y="515631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346" name="Rectangle 345">
            <a:extLst>
              <a:ext uri="{FF2B5EF4-FFF2-40B4-BE49-F238E27FC236}">
                <a16:creationId xmlns:a16="http://schemas.microsoft.com/office/drawing/2014/main" id="{10EFD060-E622-4EE0-9919-CC89D01190AC}"/>
              </a:ext>
            </a:extLst>
          </p:cNvPr>
          <p:cNvSpPr/>
          <p:nvPr/>
        </p:nvSpPr>
        <p:spPr bwMode="auto">
          <a:xfrm>
            <a:off x="1554187" y="5602321"/>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347" name="Rectangle 346">
            <a:extLst>
              <a:ext uri="{FF2B5EF4-FFF2-40B4-BE49-F238E27FC236}">
                <a16:creationId xmlns:a16="http://schemas.microsoft.com/office/drawing/2014/main" id="{A8189A95-CD09-467F-8251-3F8C1FC2C646}"/>
              </a:ext>
            </a:extLst>
          </p:cNvPr>
          <p:cNvSpPr/>
          <p:nvPr/>
        </p:nvSpPr>
        <p:spPr bwMode="auto">
          <a:xfrm>
            <a:off x="1109116" y="5602321"/>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348" name="Rectangle 347">
            <a:extLst>
              <a:ext uri="{FF2B5EF4-FFF2-40B4-BE49-F238E27FC236}">
                <a16:creationId xmlns:a16="http://schemas.microsoft.com/office/drawing/2014/main" id="{794C67C4-74B1-42CD-ACFF-A9F4655A2E3E}"/>
              </a:ext>
            </a:extLst>
          </p:cNvPr>
          <p:cNvSpPr/>
          <p:nvPr/>
        </p:nvSpPr>
        <p:spPr bwMode="auto">
          <a:xfrm>
            <a:off x="2007365" y="5602321"/>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349" name="Rectangle 348">
            <a:extLst>
              <a:ext uri="{FF2B5EF4-FFF2-40B4-BE49-F238E27FC236}">
                <a16:creationId xmlns:a16="http://schemas.microsoft.com/office/drawing/2014/main" id="{7DEB23C0-A714-4056-BF41-AC618748003E}"/>
              </a:ext>
            </a:extLst>
          </p:cNvPr>
          <p:cNvSpPr/>
          <p:nvPr/>
        </p:nvSpPr>
        <p:spPr bwMode="auto">
          <a:xfrm>
            <a:off x="2458955" y="5602321"/>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350" name="Rectangle 349">
            <a:extLst>
              <a:ext uri="{FF2B5EF4-FFF2-40B4-BE49-F238E27FC236}">
                <a16:creationId xmlns:a16="http://schemas.microsoft.com/office/drawing/2014/main" id="{A04B0D96-A074-4285-BE8D-190BAA58C984}"/>
              </a:ext>
            </a:extLst>
          </p:cNvPr>
          <p:cNvSpPr/>
          <p:nvPr/>
        </p:nvSpPr>
        <p:spPr bwMode="auto">
          <a:xfrm>
            <a:off x="2907226" y="5602321"/>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351" name="Rectangle 350">
            <a:extLst>
              <a:ext uri="{FF2B5EF4-FFF2-40B4-BE49-F238E27FC236}">
                <a16:creationId xmlns:a16="http://schemas.microsoft.com/office/drawing/2014/main" id="{0B5543AE-56BA-40C2-B3B8-B3339DFB684D}"/>
              </a:ext>
            </a:extLst>
          </p:cNvPr>
          <p:cNvSpPr/>
          <p:nvPr/>
        </p:nvSpPr>
        <p:spPr bwMode="auto">
          <a:xfrm>
            <a:off x="3358816" y="5602321"/>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292" name="Rectangle 291">
            <a:extLst>
              <a:ext uri="{FF2B5EF4-FFF2-40B4-BE49-F238E27FC236}">
                <a16:creationId xmlns:a16="http://schemas.microsoft.com/office/drawing/2014/main" id="{1046378B-E2E2-454C-9D67-AF08C3587C38}"/>
              </a:ext>
            </a:extLst>
          </p:cNvPr>
          <p:cNvSpPr/>
          <p:nvPr/>
        </p:nvSpPr>
        <p:spPr bwMode="auto">
          <a:xfrm>
            <a:off x="3808365" y="335455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302" name="Rectangle 301">
            <a:extLst>
              <a:ext uri="{FF2B5EF4-FFF2-40B4-BE49-F238E27FC236}">
                <a16:creationId xmlns:a16="http://schemas.microsoft.com/office/drawing/2014/main" id="{14E86437-898D-4FEA-B01E-2AFE0771FEB4}"/>
              </a:ext>
            </a:extLst>
          </p:cNvPr>
          <p:cNvSpPr/>
          <p:nvPr/>
        </p:nvSpPr>
        <p:spPr bwMode="auto">
          <a:xfrm>
            <a:off x="3808365" y="3803165"/>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312" name="Rectangle 311">
            <a:extLst>
              <a:ext uri="{FF2B5EF4-FFF2-40B4-BE49-F238E27FC236}">
                <a16:creationId xmlns:a16="http://schemas.microsoft.com/office/drawing/2014/main" id="{2A84E69B-A617-47BC-AF70-82E5962E3B2A}"/>
              </a:ext>
            </a:extLst>
          </p:cNvPr>
          <p:cNvSpPr/>
          <p:nvPr/>
        </p:nvSpPr>
        <p:spPr bwMode="auto">
          <a:xfrm>
            <a:off x="3808365" y="425682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322" name="Rectangle 321">
            <a:extLst>
              <a:ext uri="{FF2B5EF4-FFF2-40B4-BE49-F238E27FC236}">
                <a16:creationId xmlns:a16="http://schemas.microsoft.com/office/drawing/2014/main" id="{BCD8AC2E-F99E-4D6C-95D5-1AD4589B0461}"/>
              </a:ext>
            </a:extLst>
          </p:cNvPr>
          <p:cNvSpPr/>
          <p:nvPr/>
        </p:nvSpPr>
        <p:spPr bwMode="auto">
          <a:xfrm>
            <a:off x="3808365" y="470575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342" name="Rectangle 341">
            <a:extLst>
              <a:ext uri="{FF2B5EF4-FFF2-40B4-BE49-F238E27FC236}">
                <a16:creationId xmlns:a16="http://schemas.microsoft.com/office/drawing/2014/main" id="{468B1F55-74EB-43DF-A001-E547F14C8C5D}"/>
              </a:ext>
            </a:extLst>
          </p:cNvPr>
          <p:cNvSpPr/>
          <p:nvPr/>
        </p:nvSpPr>
        <p:spPr bwMode="auto">
          <a:xfrm>
            <a:off x="3808365" y="515631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352" name="Rectangle 351">
            <a:extLst>
              <a:ext uri="{FF2B5EF4-FFF2-40B4-BE49-F238E27FC236}">
                <a16:creationId xmlns:a16="http://schemas.microsoft.com/office/drawing/2014/main" id="{E2D12062-363E-486D-B9DD-147334778F0C}"/>
              </a:ext>
            </a:extLst>
          </p:cNvPr>
          <p:cNvSpPr/>
          <p:nvPr/>
        </p:nvSpPr>
        <p:spPr bwMode="auto">
          <a:xfrm>
            <a:off x="3808365" y="5602321"/>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293" name="Rectangle 292">
            <a:extLst>
              <a:ext uri="{FF2B5EF4-FFF2-40B4-BE49-F238E27FC236}">
                <a16:creationId xmlns:a16="http://schemas.microsoft.com/office/drawing/2014/main" id="{5D83B753-4D08-4A6F-8444-5FA4350A014E}"/>
              </a:ext>
            </a:extLst>
          </p:cNvPr>
          <p:cNvSpPr/>
          <p:nvPr/>
        </p:nvSpPr>
        <p:spPr bwMode="auto">
          <a:xfrm>
            <a:off x="4258325" y="335455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303" name="Rectangle 302">
            <a:extLst>
              <a:ext uri="{FF2B5EF4-FFF2-40B4-BE49-F238E27FC236}">
                <a16:creationId xmlns:a16="http://schemas.microsoft.com/office/drawing/2014/main" id="{0940EE71-883D-4334-8602-43081B8E6B77}"/>
              </a:ext>
            </a:extLst>
          </p:cNvPr>
          <p:cNvSpPr/>
          <p:nvPr/>
        </p:nvSpPr>
        <p:spPr bwMode="auto">
          <a:xfrm>
            <a:off x="4258325" y="3803165"/>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313" name="Rectangle 312">
            <a:extLst>
              <a:ext uri="{FF2B5EF4-FFF2-40B4-BE49-F238E27FC236}">
                <a16:creationId xmlns:a16="http://schemas.microsoft.com/office/drawing/2014/main" id="{E115E7F9-0A4B-4419-A8DC-DF6DC717D153}"/>
              </a:ext>
            </a:extLst>
          </p:cNvPr>
          <p:cNvSpPr/>
          <p:nvPr/>
        </p:nvSpPr>
        <p:spPr bwMode="auto">
          <a:xfrm>
            <a:off x="4258325" y="425682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323" name="Rectangle 322">
            <a:extLst>
              <a:ext uri="{FF2B5EF4-FFF2-40B4-BE49-F238E27FC236}">
                <a16:creationId xmlns:a16="http://schemas.microsoft.com/office/drawing/2014/main" id="{FAF33EC3-B3E5-4C7F-A0DD-3C1CCBC37ED7}"/>
              </a:ext>
            </a:extLst>
          </p:cNvPr>
          <p:cNvSpPr/>
          <p:nvPr/>
        </p:nvSpPr>
        <p:spPr bwMode="auto">
          <a:xfrm>
            <a:off x="4258325" y="470575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343" name="Rectangle 342">
            <a:extLst>
              <a:ext uri="{FF2B5EF4-FFF2-40B4-BE49-F238E27FC236}">
                <a16:creationId xmlns:a16="http://schemas.microsoft.com/office/drawing/2014/main" id="{F6E43247-C4EF-46B5-9D3B-43A808435EDD}"/>
              </a:ext>
            </a:extLst>
          </p:cNvPr>
          <p:cNvSpPr/>
          <p:nvPr/>
        </p:nvSpPr>
        <p:spPr bwMode="auto">
          <a:xfrm>
            <a:off x="4258325" y="515631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353" name="Rectangle 352">
            <a:extLst>
              <a:ext uri="{FF2B5EF4-FFF2-40B4-BE49-F238E27FC236}">
                <a16:creationId xmlns:a16="http://schemas.microsoft.com/office/drawing/2014/main" id="{7255AA60-4B7A-4A3E-852E-4A14F7506976}"/>
              </a:ext>
            </a:extLst>
          </p:cNvPr>
          <p:cNvSpPr/>
          <p:nvPr/>
        </p:nvSpPr>
        <p:spPr bwMode="auto">
          <a:xfrm>
            <a:off x="4258325" y="5602321"/>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294" name="Rectangle 293">
            <a:extLst>
              <a:ext uri="{FF2B5EF4-FFF2-40B4-BE49-F238E27FC236}">
                <a16:creationId xmlns:a16="http://schemas.microsoft.com/office/drawing/2014/main" id="{B445FBD0-D207-4098-9CDF-9331E931C8EC}"/>
              </a:ext>
            </a:extLst>
          </p:cNvPr>
          <p:cNvSpPr/>
          <p:nvPr/>
        </p:nvSpPr>
        <p:spPr bwMode="auto">
          <a:xfrm>
            <a:off x="4708285" y="335455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304" name="Rectangle 303">
            <a:extLst>
              <a:ext uri="{FF2B5EF4-FFF2-40B4-BE49-F238E27FC236}">
                <a16:creationId xmlns:a16="http://schemas.microsoft.com/office/drawing/2014/main" id="{EF4E463E-CE4B-43CD-A289-50DB31EC2848}"/>
              </a:ext>
            </a:extLst>
          </p:cNvPr>
          <p:cNvSpPr/>
          <p:nvPr/>
        </p:nvSpPr>
        <p:spPr bwMode="auto">
          <a:xfrm>
            <a:off x="4708285" y="3803165"/>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314" name="Rectangle 313">
            <a:extLst>
              <a:ext uri="{FF2B5EF4-FFF2-40B4-BE49-F238E27FC236}">
                <a16:creationId xmlns:a16="http://schemas.microsoft.com/office/drawing/2014/main" id="{8944DF97-3044-45D6-BC7C-CE17F1D1B9B3}"/>
              </a:ext>
            </a:extLst>
          </p:cNvPr>
          <p:cNvSpPr/>
          <p:nvPr/>
        </p:nvSpPr>
        <p:spPr bwMode="auto">
          <a:xfrm>
            <a:off x="4708285" y="425682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324" name="Rectangle 323">
            <a:extLst>
              <a:ext uri="{FF2B5EF4-FFF2-40B4-BE49-F238E27FC236}">
                <a16:creationId xmlns:a16="http://schemas.microsoft.com/office/drawing/2014/main" id="{94595C6C-A76B-4EA4-83B2-C197369DB0F6}"/>
              </a:ext>
            </a:extLst>
          </p:cNvPr>
          <p:cNvSpPr/>
          <p:nvPr/>
        </p:nvSpPr>
        <p:spPr bwMode="auto">
          <a:xfrm>
            <a:off x="4708285" y="470575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344" name="Rectangle 343">
            <a:extLst>
              <a:ext uri="{FF2B5EF4-FFF2-40B4-BE49-F238E27FC236}">
                <a16:creationId xmlns:a16="http://schemas.microsoft.com/office/drawing/2014/main" id="{58832416-95BD-4837-A30C-52D37E233DC9}"/>
              </a:ext>
            </a:extLst>
          </p:cNvPr>
          <p:cNvSpPr/>
          <p:nvPr/>
        </p:nvSpPr>
        <p:spPr bwMode="auto">
          <a:xfrm>
            <a:off x="4708285" y="515631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354" name="Rectangle 353">
            <a:extLst>
              <a:ext uri="{FF2B5EF4-FFF2-40B4-BE49-F238E27FC236}">
                <a16:creationId xmlns:a16="http://schemas.microsoft.com/office/drawing/2014/main" id="{81C92630-32D4-4B81-95B7-6E4D2C85C152}"/>
              </a:ext>
            </a:extLst>
          </p:cNvPr>
          <p:cNvSpPr/>
          <p:nvPr/>
        </p:nvSpPr>
        <p:spPr bwMode="auto">
          <a:xfrm>
            <a:off x="4708285" y="5602321"/>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295" name="Rectangle 294">
            <a:extLst>
              <a:ext uri="{FF2B5EF4-FFF2-40B4-BE49-F238E27FC236}">
                <a16:creationId xmlns:a16="http://schemas.microsoft.com/office/drawing/2014/main" id="{57752327-5796-4C2C-A09E-851ADC7CE8C0}"/>
              </a:ext>
            </a:extLst>
          </p:cNvPr>
          <p:cNvSpPr/>
          <p:nvPr/>
        </p:nvSpPr>
        <p:spPr bwMode="auto">
          <a:xfrm>
            <a:off x="5158248" y="335455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305" name="Rectangle 304">
            <a:extLst>
              <a:ext uri="{FF2B5EF4-FFF2-40B4-BE49-F238E27FC236}">
                <a16:creationId xmlns:a16="http://schemas.microsoft.com/office/drawing/2014/main" id="{6CECEDA4-EA50-4AB6-8A15-195B2162ACAC}"/>
              </a:ext>
            </a:extLst>
          </p:cNvPr>
          <p:cNvSpPr/>
          <p:nvPr/>
        </p:nvSpPr>
        <p:spPr bwMode="auto">
          <a:xfrm>
            <a:off x="5158248" y="3803165"/>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315" name="Rectangle 314">
            <a:extLst>
              <a:ext uri="{FF2B5EF4-FFF2-40B4-BE49-F238E27FC236}">
                <a16:creationId xmlns:a16="http://schemas.microsoft.com/office/drawing/2014/main" id="{D65AE1AB-A811-4B00-A707-D9752BEC07A2}"/>
              </a:ext>
            </a:extLst>
          </p:cNvPr>
          <p:cNvSpPr/>
          <p:nvPr/>
        </p:nvSpPr>
        <p:spPr bwMode="auto">
          <a:xfrm>
            <a:off x="5158248" y="425682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325" name="Rectangle 324">
            <a:extLst>
              <a:ext uri="{FF2B5EF4-FFF2-40B4-BE49-F238E27FC236}">
                <a16:creationId xmlns:a16="http://schemas.microsoft.com/office/drawing/2014/main" id="{FC04F155-FCA0-4039-B802-3FFE89CF9391}"/>
              </a:ext>
            </a:extLst>
          </p:cNvPr>
          <p:cNvSpPr/>
          <p:nvPr/>
        </p:nvSpPr>
        <p:spPr bwMode="auto">
          <a:xfrm>
            <a:off x="5158248" y="470575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345" name="Rectangle 344">
            <a:extLst>
              <a:ext uri="{FF2B5EF4-FFF2-40B4-BE49-F238E27FC236}">
                <a16:creationId xmlns:a16="http://schemas.microsoft.com/office/drawing/2014/main" id="{404E5E3D-C06C-4C24-B8D6-40173B8E962D}"/>
              </a:ext>
            </a:extLst>
          </p:cNvPr>
          <p:cNvSpPr/>
          <p:nvPr/>
        </p:nvSpPr>
        <p:spPr bwMode="auto">
          <a:xfrm>
            <a:off x="5158248" y="515631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355" name="Rectangle 354">
            <a:extLst>
              <a:ext uri="{FF2B5EF4-FFF2-40B4-BE49-F238E27FC236}">
                <a16:creationId xmlns:a16="http://schemas.microsoft.com/office/drawing/2014/main" id="{D325DACE-E265-49C4-9910-D6CA7513B97D}"/>
              </a:ext>
            </a:extLst>
          </p:cNvPr>
          <p:cNvSpPr/>
          <p:nvPr/>
        </p:nvSpPr>
        <p:spPr bwMode="auto">
          <a:xfrm>
            <a:off x="5158248" y="5602321"/>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144" name="Rectangle 143">
            <a:extLst>
              <a:ext uri="{FF2B5EF4-FFF2-40B4-BE49-F238E27FC236}">
                <a16:creationId xmlns:a16="http://schemas.microsoft.com/office/drawing/2014/main" id="{1C4047EF-5BAE-4341-85C6-62A99F4FB295}"/>
              </a:ext>
            </a:extLst>
          </p:cNvPr>
          <p:cNvSpPr/>
          <p:nvPr/>
        </p:nvSpPr>
        <p:spPr bwMode="auto">
          <a:xfrm>
            <a:off x="1554187" y="15620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sp>
        <p:nvSpPr>
          <p:cNvPr id="5" name="Rectangle 4">
            <a:extLst>
              <a:ext uri="{FF2B5EF4-FFF2-40B4-BE49-F238E27FC236}">
                <a16:creationId xmlns:a16="http://schemas.microsoft.com/office/drawing/2014/main" id="{375A8DB6-05BC-4292-9DB9-9D0C9E6668FB}"/>
              </a:ext>
            </a:extLst>
          </p:cNvPr>
          <p:cNvSpPr/>
          <p:nvPr/>
        </p:nvSpPr>
        <p:spPr bwMode="auto">
          <a:xfrm>
            <a:off x="1109116" y="15620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3200" b="0" i="0" u="none" strike="noStrike" cap="none" normalizeH="0" baseline="0" dirty="0">
              <a:ln>
                <a:noFill/>
              </a:ln>
              <a:solidFill>
                <a:schemeClr val="tx1"/>
              </a:solidFill>
              <a:effectLst/>
              <a:latin typeface="Arial" charset="0"/>
            </a:endParaRPr>
          </a:p>
        </p:txBody>
      </p:sp>
      <p:grpSp>
        <p:nvGrpSpPr>
          <p:cNvPr id="7" name="Group 6">
            <a:extLst>
              <a:ext uri="{FF2B5EF4-FFF2-40B4-BE49-F238E27FC236}">
                <a16:creationId xmlns:a16="http://schemas.microsoft.com/office/drawing/2014/main" id="{30DF46D0-2618-4F5C-B81C-1B8528A62A21}"/>
              </a:ext>
            </a:extLst>
          </p:cNvPr>
          <p:cNvGrpSpPr/>
          <p:nvPr/>
        </p:nvGrpSpPr>
        <p:grpSpPr>
          <a:xfrm>
            <a:off x="1095804" y="1550914"/>
            <a:ext cx="4508879" cy="4499619"/>
            <a:chOff x="1095804" y="1550914"/>
            <a:chExt cx="4508879" cy="4499619"/>
          </a:xfrm>
        </p:grpSpPr>
        <p:grpSp>
          <p:nvGrpSpPr>
            <p:cNvPr id="44" name="Group 43">
              <a:extLst>
                <a:ext uri="{FF2B5EF4-FFF2-40B4-BE49-F238E27FC236}">
                  <a16:creationId xmlns:a16="http://schemas.microsoft.com/office/drawing/2014/main" id="{790E2A57-A83C-4A9D-AE7B-DA81D5D52D09}"/>
                </a:ext>
              </a:extLst>
            </p:cNvPr>
            <p:cNvGrpSpPr/>
            <p:nvPr/>
          </p:nvGrpSpPr>
          <p:grpSpPr>
            <a:xfrm>
              <a:off x="1102158" y="1550914"/>
              <a:ext cx="4499620" cy="4499619"/>
              <a:chOff x="3575720" y="1124744"/>
              <a:chExt cx="4968552" cy="4968552"/>
            </a:xfrm>
          </p:grpSpPr>
          <p:cxnSp>
            <p:nvCxnSpPr>
              <p:cNvPr id="21" name="Straight Connector 20">
                <a:extLst>
                  <a:ext uri="{FF2B5EF4-FFF2-40B4-BE49-F238E27FC236}">
                    <a16:creationId xmlns:a16="http://schemas.microsoft.com/office/drawing/2014/main" id="{4F360A9C-1EF1-42E3-9B26-63134EBFD0E5}"/>
                  </a:ext>
                </a:extLst>
              </p:cNvPr>
              <p:cNvCxnSpPr>
                <a:cxnSpLocks/>
              </p:cNvCxnSpPr>
              <p:nvPr/>
            </p:nvCxnSpPr>
            <p:spPr bwMode="auto">
              <a:xfrm>
                <a:off x="357572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B218712-C0CC-4DDD-8C6D-DCDD742E6AB3}"/>
                  </a:ext>
                </a:extLst>
              </p:cNvPr>
              <p:cNvCxnSpPr>
                <a:cxnSpLocks/>
              </p:cNvCxnSpPr>
              <p:nvPr/>
            </p:nvCxnSpPr>
            <p:spPr bwMode="auto">
              <a:xfrm>
                <a:off x="407257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347A3FE-4B3B-4D75-BF15-45E769E68FB1}"/>
                  </a:ext>
                </a:extLst>
              </p:cNvPr>
              <p:cNvCxnSpPr>
                <a:cxnSpLocks/>
              </p:cNvCxnSpPr>
              <p:nvPr/>
            </p:nvCxnSpPr>
            <p:spPr bwMode="auto">
              <a:xfrm>
                <a:off x="456943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E23441D3-6CB5-4206-8B25-01B593A725EE}"/>
                  </a:ext>
                </a:extLst>
              </p:cNvPr>
              <p:cNvCxnSpPr>
                <a:cxnSpLocks/>
              </p:cNvCxnSpPr>
              <p:nvPr/>
            </p:nvCxnSpPr>
            <p:spPr bwMode="auto">
              <a:xfrm>
                <a:off x="506628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F1F55105-3D9D-4D97-A6EF-BD14100D9B4C}"/>
                  </a:ext>
                </a:extLst>
              </p:cNvPr>
              <p:cNvCxnSpPr>
                <a:cxnSpLocks/>
              </p:cNvCxnSpPr>
              <p:nvPr/>
            </p:nvCxnSpPr>
            <p:spPr bwMode="auto">
              <a:xfrm>
                <a:off x="556314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C45C28AB-E2A7-43C8-9A96-F22A13A12776}"/>
                  </a:ext>
                </a:extLst>
              </p:cNvPr>
              <p:cNvCxnSpPr>
                <a:cxnSpLocks/>
              </p:cNvCxnSpPr>
              <p:nvPr/>
            </p:nvCxnSpPr>
            <p:spPr bwMode="auto">
              <a:xfrm>
                <a:off x="605999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11858335-A491-44DA-B5F1-3FFF003974E5}"/>
                  </a:ext>
                </a:extLst>
              </p:cNvPr>
              <p:cNvCxnSpPr>
                <a:cxnSpLocks/>
              </p:cNvCxnSpPr>
              <p:nvPr/>
            </p:nvCxnSpPr>
            <p:spPr bwMode="auto">
              <a:xfrm>
                <a:off x="655685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98A095DD-D982-406A-884A-AD284030E011}"/>
                  </a:ext>
                </a:extLst>
              </p:cNvPr>
              <p:cNvCxnSpPr>
                <a:cxnSpLocks/>
              </p:cNvCxnSpPr>
              <p:nvPr/>
            </p:nvCxnSpPr>
            <p:spPr bwMode="auto">
              <a:xfrm>
                <a:off x="705370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584FBC8E-7358-4FAD-8F35-F5027E81EB7D}"/>
                  </a:ext>
                </a:extLst>
              </p:cNvPr>
              <p:cNvCxnSpPr>
                <a:cxnSpLocks/>
              </p:cNvCxnSpPr>
              <p:nvPr/>
            </p:nvCxnSpPr>
            <p:spPr bwMode="auto">
              <a:xfrm>
                <a:off x="755056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BBEF5B96-3ACC-46E1-8D5E-067BFBDC65D0}"/>
                  </a:ext>
                </a:extLst>
              </p:cNvPr>
              <p:cNvCxnSpPr>
                <a:cxnSpLocks/>
              </p:cNvCxnSpPr>
              <p:nvPr/>
            </p:nvCxnSpPr>
            <p:spPr bwMode="auto">
              <a:xfrm>
                <a:off x="804741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B947829A-22E3-4CF3-9DEA-0DA5D5D42DB4}"/>
                  </a:ext>
                </a:extLst>
              </p:cNvPr>
              <p:cNvCxnSpPr>
                <a:cxnSpLocks/>
              </p:cNvCxnSpPr>
              <p:nvPr/>
            </p:nvCxnSpPr>
            <p:spPr bwMode="auto">
              <a:xfrm>
                <a:off x="8544272"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grpSp>
        <p:grpSp>
          <p:nvGrpSpPr>
            <p:cNvPr id="6" name="Group 5">
              <a:extLst>
                <a:ext uri="{FF2B5EF4-FFF2-40B4-BE49-F238E27FC236}">
                  <a16:creationId xmlns:a16="http://schemas.microsoft.com/office/drawing/2014/main" id="{2F359558-8813-4714-8691-0E465A5E38AA}"/>
                </a:ext>
              </a:extLst>
            </p:cNvPr>
            <p:cNvGrpSpPr/>
            <p:nvPr/>
          </p:nvGrpSpPr>
          <p:grpSpPr>
            <a:xfrm>
              <a:off x="1095804" y="1556724"/>
              <a:ext cx="4508879" cy="4487999"/>
              <a:chOff x="1095804" y="1556724"/>
              <a:chExt cx="4508879" cy="4487999"/>
            </a:xfrm>
          </p:grpSpPr>
          <p:cxnSp>
            <p:nvCxnSpPr>
              <p:cNvPr id="34" name="Straight Connector 33">
                <a:extLst>
                  <a:ext uri="{FF2B5EF4-FFF2-40B4-BE49-F238E27FC236}">
                    <a16:creationId xmlns:a16="http://schemas.microsoft.com/office/drawing/2014/main" id="{3065741F-9349-44CC-87A1-CF2A74D10DCE}"/>
                  </a:ext>
                </a:extLst>
              </p:cNvPr>
              <p:cNvCxnSpPr>
                <a:cxnSpLocks/>
              </p:cNvCxnSpPr>
              <p:nvPr/>
            </p:nvCxnSpPr>
            <p:spPr bwMode="auto">
              <a:xfrm>
                <a:off x="1102158" y="6044723"/>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0529B709-D56E-420C-BFCD-F0F2B4D38AB1}"/>
                  </a:ext>
                </a:extLst>
              </p:cNvPr>
              <p:cNvCxnSpPr>
                <a:cxnSpLocks/>
              </p:cNvCxnSpPr>
              <p:nvPr/>
            </p:nvCxnSpPr>
            <p:spPr bwMode="auto">
              <a:xfrm>
                <a:off x="1102158" y="5600569"/>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CDE5B808-8527-43E3-B04D-FC8C179B87BA}"/>
                  </a:ext>
                </a:extLst>
              </p:cNvPr>
              <p:cNvCxnSpPr>
                <a:cxnSpLocks/>
              </p:cNvCxnSpPr>
              <p:nvPr/>
            </p:nvCxnSpPr>
            <p:spPr bwMode="auto">
              <a:xfrm>
                <a:off x="1102157" y="5150608"/>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F0AE6B63-4C68-4BFB-B046-DEAC9377D25D}"/>
                  </a:ext>
                </a:extLst>
              </p:cNvPr>
              <p:cNvCxnSpPr>
                <a:cxnSpLocks/>
              </p:cNvCxnSpPr>
              <p:nvPr/>
            </p:nvCxnSpPr>
            <p:spPr bwMode="auto">
              <a:xfrm>
                <a:off x="1102158" y="4250684"/>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1544BAC9-4C20-408D-991F-A858EDD527C6}"/>
                  </a:ext>
                </a:extLst>
              </p:cNvPr>
              <p:cNvCxnSpPr>
                <a:cxnSpLocks/>
              </p:cNvCxnSpPr>
              <p:nvPr/>
            </p:nvCxnSpPr>
            <p:spPr bwMode="auto">
              <a:xfrm>
                <a:off x="1102158" y="3350761"/>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27F40CD4-D7E8-4D9A-8F90-E6A4F9BF5EC5}"/>
                  </a:ext>
                </a:extLst>
              </p:cNvPr>
              <p:cNvCxnSpPr>
                <a:cxnSpLocks/>
              </p:cNvCxnSpPr>
              <p:nvPr/>
            </p:nvCxnSpPr>
            <p:spPr bwMode="auto">
              <a:xfrm>
                <a:off x="1102158" y="2450837"/>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965254B7-A137-444C-9B6A-B0274B6F0154}"/>
                  </a:ext>
                </a:extLst>
              </p:cNvPr>
              <p:cNvCxnSpPr>
                <a:cxnSpLocks/>
              </p:cNvCxnSpPr>
              <p:nvPr/>
            </p:nvCxnSpPr>
            <p:spPr bwMode="auto">
              <a:xfrm>
                <a:off x="1102157" y="2000876"/>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93FFE04C-3154-41BA-9A24-6BFB9C613B4C}"/>
                  </a:ext>
                </a:extLst>
              </p:cNvPr>
              <p:cNvCxnSpPr>
                <a:cxnSpLocks/>
              </p:cNvCxnSpPr>
              <p:nvPr/>
            </p:nvCxnSpPr>
            <p:spPr bwMode="auto">
              <a:xfrm>
                <a:off x="1095804" y="1556724"/>
                <a:ext cx="4508879" cy="1"/>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835F6772-3FAA-47BD-954D-B80C5C186356}"/>
                  </a:ext>
                </a:extLst>
              </p:cNvPr>
              <p:cNvCxnSpPr>
                <a:cxnSpLocks/>
              </p:cNvCxnSpPr>
              <p:nvPr/>
            </p:nvCxnSpPr>
            <p:spPr bwMode="auto">
              <a:xfrm>
                <a:off x="1102158" y="4700646"/>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5F6D34B8-E25D-4E89-AC4A-E97A8C782B11}"/>
                  </a:ext>
                </a:extLst>
              </p:cNvPr>
              <p:cNvCxnSpPr>
                <a:cxnSpLocks/>
              </p:cNvCxnSpPr>
              <p:nvPr/>
            </p:nvCxnSpPr>
            <p:spPr bwMode="auto">
              <a:xfrm>
                <a:off x="1102157" y="3800723"/>
                <a:ext cx="4499621"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9911E3C0-7BD1-4FC3-B42B-B2FA181677BF}"/>
                  </a:ext>
                </a:extLst>
              </p:cNvPr>
              <p:cNvCxnSpPr>
                <a:cxnSpLocks/>
              </p:cNvCxnSpPr>
              <p:nvPr/>
            </p:nvCxnSpPr>
            <p:spPr bwMode="auto">
              <a:xfrm>
                <a:off x="1102158" y="2900799"/>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grpSp>
      </p:grpSp>
      <p:sp>
        <p:nvSpPr>
          <p:cNvPr id="49" name="TextBox 48">
            <a:extLst>
              <a:ext uri="{FF2B5EF4-FFF2-40B4-BE49-F238E27FC236}">
                <a16:creationId xmlns:a16="http://schemas.microsoft.com/office/drawing/2014/main" id="{C8BB400B-9BAA-40DA-8F0F-71AA90A69324}"/>
              </a:ext>
            </a:extLst>
          </p:cNvPr>
          <p:cNvSpPr txBox="1"/>
          <p:nvPr/>
        </p:nvSpPr>
        <p:spPr>
          <a:xfrm>
            <a:off x="1275113" y="1626383"/>
            <a:ext cx="298480" cy="338554"/>
          </a:xfrm>
          <a:prstGeom prst="rect">
            <a:avLst/>
          </a:prstGeom>
          <a:noFill/>
        </p:spPr>
        <p:txBody>
          <a:bodyPr wrap="none" rtlCol="0" anchor="ctr" anchorCtr="0">
            <a:spAutoFit/>
          </a:bodyPr>
          <a:lstStyle/>
          <a:p>
            <a:pPr algn="r">
              <a:buNone/>
            </a:pPr>
            <a:r>
              <a:rPr lang="en-GB" sz="1600" dirty="0"/>
              <a:t>1</a:t>
            </a:r>
          </a:p>
        </p:txBody>
      </p:sp>
      <p:sp>
        <p:nvSpPr>
          <p:cNvPr id="51" name="TextBox 50">
            <a:extLst>
              <a:ext uri="{FF2B5EF4-FFF2-40B4-BE49-F238E27FC236}">
                <a16:creationId xmlns:a16="http://schemas.microsoft.com/office/drawing/2014/main" id="{2E6AC5D2-4A13-4ADD-9F10-6E21E9513AC2}"/>
              </a:ext>
            </a:extLst>
          </p:cNvPr>
          <p:cNvSpPr txBox="1"/>
          <p:nvPr/>
        </p:nvSpPr>
        <p:spPr>
          <a:xfrm>
            <a:off x="1166399" y="2074994"/>
            <a:ext cx="397033" cy="338554"/>
          </a:xfrm>
          <a:prstGeom prst="rect">
            <a:avLst/>
          </a:prstGeom>
          <a:noFill/>
        </p:spPr>
        <p:txBody>
          <a:bodyPr wrap="none" rtlCol="0" anchor="ctr" anchorCtr="0">
            <a:spAutoFit/>
          </a:bodyPr>
          <a:lstStyle/>
          <a:p>
            <a:pPr algn="r">
              <a:buNone/>
            </a:pPr>
            <a:r>
              <a:rPr lang="en-GB" sz="1600" dirty="0"/>
              <a:t>11</a:t>
            </a:r>
          </a:p>
        </p:txBody>
      </p:sp>
      <p:sp>
        <p:nvSpPr>
          <p:cNvPr id="52" name="TextBox 51">
            <a:extLst>
              <a:ext uri="{FF2B5EF4-FFF2-40B4-BE49-F238E27FC236}">
                <a16:creationId xmlns:a16="http://schemas.microsoft.com/office/drawing/2014/main" id="{6E64E62E-8676-443D-B1EF-C899EA3EFE8D}"/>
              </a:ext>
            </a:extLst>
          </p:cNvPr>
          <p:cNvSpPr txBox="1"/>
          <p:nvPr/>
        </p:nvSpPr>
        <p:spPr>
          <a:xfrm>
            <a:off x="1151139" y="2523604"/>
            <a:ext cx="412292" cy="338554"/>
          </a:xfrm>
          <a:prstGeom prst="rect">
            <a:avLst/>
          </a:prstGeom>
          <a:noFill/>
        </p:spPr>
        <p:txBody>
          <a:bodyPr wrap="none" rtlCol="0" anchor="ctr" anchorCtr="0">
            <a:spAutoFit/>
          </a:bodyPr>
          <a:lstStyle/>
          <a:p>
            <a:pPr algn="r">
              <a:buNone/>
            </a:pPr>
            <a:r>
              <a:rPr lang="en-GB" sz="1600" dirty="0"/>
              <a:t>21</a:t>
            </a:r>
          </a:p>
        </p:txBody>
      </p:sp>
      <p:sp>
        <p:nvSpPr>
          <p:cNvPr id="53" name="TextBox 52">
            <a:extLst>
              <a:ext uri="{FF2B5EF4-FFF2-40B4-BE49-F238E27FC236}">
                <a16:creationId xmlns:a16="http://schemas.microsoft.com/office/drawing/2014/main" id="{E09BD71F-2C74-4356-9514-0A6FD65A4BC4}"/>
              </a:ext>
            </a:extLst>
          </p:cNvPr>
          <p:cNvSpPr txBox="1"/>
          <p:nvPr/>
        </p:nvSpPr>
        <p:spPr>
          <a:xfrm>
            <a:off x="1151139" y="2972215"/>
            <a:ext cx="412292" cy="338554"/>
          </a:xfrm>
          <a:prstGeom prst="rect">
            <a:avLst/>
          </a:prstGeom>
          <a:noFill/>
        </p:spPr>
        <p:txBody>
          <a:bodyPr wrap="none" rtlCol="0" anchor="ctr" anchorCtr="0">
            <a:spAutoFit/>
          </a:bodyPr>
          <a:lstStyle/>
          <a:p>
            <a:pPr algn="r">
              <a:buNone/>
            </a:pPr>
            <a:r>
              <a:rPr lang="en-GB" sz="1600" dirty="0"/>
              <a:t>31</a:t>
            </a:r>
          </a:p>
        </p:txBody>
      </p:sp>
      <p:sp>
        <p:nvSpPr>
          <p:cNvPr id="54" name="TextBox 53">
            <a:extLst>
              <a:ext uri="{FF2B5EF4-FFF2-40B4-BE49-F238E27FC236}">
                <a16:creationId xmlns:a16="http://schemas.microsoft.com/office/drawing/2014/main" id="{FC4FEE03-1AD1-41AA-A55A-80753FAF65E4}"/>
              </a:ext>
            </a:extLst>
          </p:cNvPr>
          <p:cNvSpPr txBox="1"/>
          <p:nvPr/>
        </p:nvSpPr>
        <p:spPr>
          <a:xfrm>
            <a:off x="1151139" y="3420827"/>
            <a:ext cx="412292" cy="338554"/>
          </a:xfrm>
          <a:prstGeom prst="rect">
            <a:avLst/>
          </a:prstGeom>
          <a:noFill/>
        </p:spPr>
        <p:txBody>
          <a:bodyPr wrap="none" rtlCol="0" anchor="ctr" anchorCtr="0">
            <a:spAutoFit/>
          </a:bodyPr>
          <a:lstStyle/>
          <a:p>
            <a:pPr algn="r">
              <a:buNone/>
            </a:pPr>
            <a:r>
              <a:rPr lang="en-GB" sz="1600" dirty="0"/>
              <a:t>41</a:t>
            </a:r>
          </a:p>
        </p:txBody>
      </p:sp>
      <p:sp>
        <p:nvSpPr>
          <p:cNvPr id="55" name="TextBox 54">
            <a:extLst>
              <a:ext uri="{FF2B5EF4-FFF2-40B4-BE49-F238E27FC236}">
                <a16:creationId xmlns:a16="http://schemas.microsoft.com/office/drawing/2014/main" id="{070A6B7B-1425-4342-8D8C-D041177A8FAF}"/>
              </a:ext>
            </a:extLst>
          </p:cNvPr>
          <p:cNvSpPr txBox="1"/>
          <p:nvPr/>
        </p:nvSpPr>
        <p:spPr>
          <a:xfrm>
            <a:off x="1151139" y="3869436"/>
            <a:ext cx="412292" cy="338554"/>
          </a:xfrm>
          <a:prstGeom prst="rect">
            <a:avLst/>
          </a:prstGeom>
          <a:noFill/>
        </p:spPr>
        <p:txBody>
          <a:bodyPr wrap="none" rtlCol="0" anchor="ctr" anchorCtr="0">
            <a:spAutoFit/>
          </a:bodyPr>
          <a:lstStyle/>
          <a:p>
            <a:pPr algn="r">
              <a:buNone/>
            </a:pPr>
            <a:r>
              <a:rPr lang="en-GB" sz="1600" dirty="0"/>
              <a:t>51</a:t>
            </a:r>
          </a:p>
        </p:txBody>
      </p:sp>
      <p:sp>
        <p:nvSpPr>
          <p:cNvPr id="56" name="TextBox 55">
            <a:extLst>
              <a:ext uri="{FF2B5EF4-FFF2-40B4-BE49-F238E27FC236}">
                <a16:creationId xmlns:a16="http://schemas.microsoft.com/office/drawing/2014/main" id="{AF223DF7-5BBC-4CBB-857A-3E9010A9F35C}"/>
              </a:ext>
            </a:extLst>
          </p:cNvPr>
          <p:cNvSpPr txBox="1"/>
          <p:nvPr/>
        </p:nvSpPr>
        <p:spPr>
          <a:xfrm>
            <a:off x="1151139" y="4318047"/>
            <a:ext cx="412292" cy="338554"/>
          </a:xfrm>
          <a:prstGeom prst="rect">
            <a:avLst/>
          </a:prstGeom>
          <a:noFill/>
        </p:spPr>
        <p:txBody>
          <a:bodyPr wrap="none" rtlCol="0" anchor="ctr" anchorCtr="0">
            <a:spAutoFit/>
          </a:bodyPr>
          <a:lstStyle/>
          <a:p>
            <a:pPr algn="r">
              <a:buNone/>
            </a:pPr>
            <a:r>
              <a:rPr lang="en-GB" sz="1600" dirty="0"/>
              <a:t>61</a:t>
            </a:r>
          </a:p>
        </p:txBody>
      </p:sp>
      <p:sp>
        <p:nvSpPr>
          <p:cNvPr id="57" name="TextBox 56">
            <a:extLst>
              <a:ext uri="{FF2B5EF4-FFF2-40B4-BE49-F238E27FC236}">
                <a16:creationId xmlns:a16="http://schemas.microsoft.com/office/drawing/2014/main" id="{CA13533D-FF68-4361-819B-8F77D5D08056}"/>
              </a:ext>
            </a:extLst>
          </p:cNvPr>
          <p:cNvSpPr txBox="1"/>
          <p:nvPr/>
        </p:nvSpPr>
        <p:spPr>
          <a:xfrm>
            <a:off x="1151139" y="4766657"/>
            <a:ext cx="412292" cy="338554"/>
          </a:xfrm>
          <a:prstGeom prst="rect">
            <a:avLst/>
          </a:prstGeom>
          <a:noFill/>
        </p:spPr>
        <p:txBody>
          <a:bodyPr wrap="none" rtlCol="0" anchor="ctr" anchorCtr="0">
            <a:spAutoFit/>
          </a:bodyPr>
          <a:lstStyle/>
          <a:p>
            <a:pPr algn="r">
              <a:buNone/>
            </a:pPr>
            <a:r>
              <a:rPr lang="en-GB" sz="1600" dirty="0"/>
              <a:t>71</a:t>
            </a:r>
          </a:p>
        </p:txBody>
      </p:sp>
      <p:sp>
        <p:nvSpPr>
          <p:cNvPr id="58" name="TextBox 57">
            <a:extLst>
              <a:ext uri="{FF2B5EF4-FFF2-40B4-BE49-F238E27FC236}">
                <a16:creationId xmlns:a16="http://schemas.microsoft.com/office/drawing/2014/main" id="{BD6BE062-67DC-43FC-B687-D92E9F6BBABD}"/>
              </a:ext>
            </a:extLst>
          </p:cNvPr>
          <p:cNvSpPr txBox="1"/>
          <p:nvPr/>
        </p:nvSpPr>
        <p:spPr>
          <a:xfrm>
            <a:off x="1151139" y="5215268"/>
            <a:ext cx="412292" cy="338554"/>
          </a:xfrm>
          <a:prstGeom prst="rect">
            <a:avLst/>
          </a:prstGeom>
          <a:noFill/>
        </p:spPr>
        <p:txBody>
          <a:bodyPr wrap="none" rtlCol="0" anchor="ctr" anchorCtr="0">
            <a:spAutoFit/>
          </a:bodyPr>
          <a:lstStyle/>
          <a:p>
            <a:pPr algn="r">
              <a:buNone/>
            </a:pPr>
            <a:r>
              <a:rPr lang="en-GB" sz="1600" dirty="0"/>
              <a:t>81</a:t>
            </a:r>
          </a:p>
        </p:txBody>
      </p:sp>
      <p:sp>
        <p:nvSpPr>
          <p:cNvPr id="59" name="TextBox 58">
            <a:extLst>
              <a:ext uri="{FF2B5EF4-FFF2-40B4-BE49-F238E27FC236}">
                <a16:creationId xmlns:a16="http://schemas.microsoft.com/office/drawing/2014/main" id="{3206775F-F5AF-4AF3-900A-AFA02BCC1073}"/>
              </a:ext>
            </a:extLst>
          </p:cNvPr>
          <p:cNvSpPr txBox="1"/>
          <p:nvPr/>
        </p:nvSpPr>
        <p:spPr>
          <a:xfrm>
            <a:off x="1151139" y="5663879"/>
            <a:ext cx="412292" cy="338554"/>
          </a:xfrm>
          <a:prstGeom prst="rect">
            <a:avLst/>
          </a:prstGeom>
          <a:noFill/>
        </p:spPr>
        <p:txBody>
          <a:bodyPr wrap="none" rtlCol="0" anchor="ctr" anchorCtr="0">
            <a:spAutoFit/>
          </a:bodyPr>
          <a:lstStyle/>
          <a:p>
            <a:pPr algn="r">
              <a:buNone/>
            </a:pPr>
            <a:r>
              <a:rPr lang="en-GB" sz="1600" dirty="0"/>
              <a:t>91</a:t>
            </a:r>
          </a:p>
        </p:txBody>
      </p:sp>
      <p:sp>
        <p:nvSpPr>
          <p:cNvPr id="172" name="TextBox 171">
            <a:extLst>
              <a:ext uri="{FF2B5EF4-FFF2-40B4-BE49-F238E27FC236}">
                <a16:creationId xmlns:a16="http://schemas.microsoft.com/office/drawing/2014/main" id="{F0EBEC18-50DC-4CFA-9D09-E40AF51AB65C}"/>
              </a:ext>
            </a:extLst>
          </p:cNvPr>
          <p:cNvSpPr txBox="1"/>
          <p:nvPr/>
        </p:nvSpPr>
        <p:spPr>
          <a:xfrm>
            <a:off x="1725495" y="1626383"/>
            <a:ext cx="298480" cy="338554"/>
          </a:xfrm>
          <a:prstGeom prst="rect">
            <a:avLst/>
          </a:prstGeom>
          <a:noFill/>
        </p:spPr>
        <p:txBody>
          <a:bodyPr wrap="none" rtlCol="0" anchor="ctr" anchorCtr="0">
            <a:spAutoFit/>
          </a:bodyPr>
          <a:lstStyle/>
          <a:p>
            <a:pPr algn="r">
              <a:buNone/>
            </a:pPr>
            <a:r>
              <a:rPr lang="en-GB" sz="1600" dirty="0"/>
              <a:t>2</a:t>
            </a:r>
          </a:p>
        </p:txBody>
      </p:sp>
      <p:sp>
        <p:nvSpPr>
          <p:cNvPr id="173" name="TextBox 172">
            <a:extLst>
              <a:ext uri="{FF2B5EF4-FFF2-40B4-BE49-F238E27FC236}">
                <a16:creationId xmlns:a16="http://schemas.microsoft.com/office/drawing/2014/main" id="{CE5B9BB2-C42B-4041-8046-096463F87B16}"/>
              </a:ext>
            </a:extLst>
          </p:cNvPr>
          <p:cNvSpPr txBox="1"/>
          <p:nvPr/>
        </p:nvSpPr>
        <p:spPr>
          <a:xfrm>
            <a:off x="1601521" y="2074994"/>
            <a:ext cx="412292" cy="338554"/>
          </a:xfrm>
          <a:prstGeom prst="rect">
            <a:avLst/>
          </a:prstGeom>
          <a:noFill/>
        </p:spPr>
        <p:txBody>
          <a:bodyPr wrap="none" rtlCol="0" anchor="ctr" anchorCtr="0">
            <a:spAutoFit/>
          </a:bodyPr>
          <a:lstStyle/>
          <a:p>
            <a:pPr algn="r">
              <a:buNone/>
            </a:pPr>
            <a:r>
              <a:rPr lang="en-GB" sz="1600" dirty="0"/>
              <a:t>12</a:t>
            </a:r>
          </a:p>
        </p:txBody>
      </p:sp>
      <p:sp>
        <p:nvSpPr>
          <p:cNvPr id="174" name="TextBox 173">
            <a:extLst>
              <a:ext uri="{FF2B5EF4-FFF2-40B4-BE49-F238E27FC236}">
                <a16:creationId xmlns:a16="http://schemas.microsoft.com/office/drawing/2014/main" id="{1C64645F-5A87-4FA2-85CF-940CB2A94EA0}"/>
              </a:ext>
            </a:extLst>
          </p:cNvPr>
          <p:cNvSpPr txBox="1"/>
          <p:nvPr/>
        </p:nvSpPr>
        <p:spPr>
          <a:xfrm>
            <a:off x="1601521" y="2523604"/>
            <a:ext cx="412292" cy="338554"/>
          </a:xfrm>
          <a:prstGeom prst="rect">
            <a:avLst/>
          </a:prstGeom>
          <a:noFill/>
        </p:spPr>
        <p:txBody>
          <a:bodyPr wrap="none" rtlCol="0" anchor="ctr" anchorCtr="0">
            <a:spAutoFit/>
          </a:bodyPr>
          <a:lstStyle/>
          <a:p>
            <a:pPr algn="r">
              <a:buNone/>
            </a:pPr>
            <a:r>
              <a:rPr lang="en-GB" sz="1600" dirty="0"/>
              <a:t>22</a:t>
            </a:r>
          </a:p>
        </p:txBody>
      </p:sp>
      <p:sp>
        <p:nvSpPr>
          <p:cNvPr id="175" name="TextBox 174">
            <a:extLst>
              <a:ext uri="{FF2B5EF4-FFF2-40B4-BE49-F238E27FC236}">
                <a16:creationId xmlns:a16="http://schemas.microsoft.com/office/drawing/2014/main" id="{7DAD3BD8-6F26-4D7A-BC0C-3A31C2040BFC}"/>
              </a:ext>
            </a:extLst>
          </p:cNvPr>
          <p:cNvSpPr txBox="1"/>
          <p:nvPr/>
        </p:nvSpPr>
        <p:spPr>
          <a:xfrm>
            <a:off x="1601521" y="2972215"/>
            <a:ext cx="412292" cy="338554"/>
          </a:xfrm>
          <a:prstGeom prst="rect">
            <a:avLst/>
          </a:prstGeom>
          <a:noFill/>
        </p:spPr>
        <p:txBody>
          <a:bodyPr wrap="none" rtlCol="0" anchor="ctr" anchorCtr="0">
            <a:spAutoFit/>
          </a:bodyPr>
          <a:lstStyle/>
          <a:p>
            <a:pPr algn="r">
              <a:buNone/>
            </a:pPr>
            <a:r>
              <a:rPr lang="en-GB" sz="1600" dirty="0"/>
              <a:t>32</a:t>
            </a:r>
          </a:p>
        </p:txBody>
      </p:sp>
      <p:sp>
        <p:nvSpPr>
          <p:cNvPr id="176" name="TextBox 175">
            <a:extLst>
              <a:ext uri="{FF2B5EF4-FFF2-40B4-BE49-F238E27FC236}">
                <a16:creationId xmlns:a16="http://schemas.microsoft.com/office/drawing/2014/main" id="{A6733249-1BA7-467A-AB7C-562FE2F38B9D}"/>
              </a:ext>
            </a:extLst>
          </p:cNvPr>
          <p:cNvSpPr txBox="1"/>
          <p:nvPr/>
        </p:nvSpPr>
        <p:spPr>
          <a:xfrm>
            <a:off x="1601521" y="3420827"/>
            <a:ext cx="412292" cy="338554"/>
          </a:xfrm>
          <a:prstGeom prst="rect">
            <a:avLst/>
          </a:prstGeom>
          <a:noFill/>
        </p:spPr>
        <p:txBody>
          <a:bodyPr wrap="none" rtlCol="0" anchor="ctr" anchorCtr="0">
            <a:spAutoFit/>
          </a:bodyPr>
          <a:lstStyle/>
          <a:p>
            <a:pPr algn="r">
              <a:buNone/>
            </a:pPr>
            <a:r>
              <a:rPr lang="en-GB" sz="1600" dirty="0"/>
              <a:t>42</a:t>
            </a:r>
          </a:p>
        </p:txBody>
      </p:sp>
      <p:sp>
        <p:nvSpPr>
          <p:cNvPr id="177" name="TextBox 176">
            <a:extLst>
              <a:ext uri="{FF2B5EF4-FFF2-40B4-BE49-F238E27FC236}">
                <a16:creationId xmlns:a16="http://schemas.microsoft.com/office/drawing/2014/main" id="{75DE2E80-B3C4-4766-B6F4-9E2D5C65F0FF}"/>
              </a:ext>
            </a:extLst>
          </p:cNvPr>
          <p:cNvSpPr txBox="1"/>
          <p:nvPr/>
        </p:nvSpPr>
        <p:spPr>
          <a:xfrm>
            <a:off x="1601521" y="3869436"/>
            <a:ext cx="412292" cy="338554"/>
          </a:xfrm>
          <a:prstGeom prst="rect">
            <a:avLst/>
          </a:prstGeom>
          <a:noFill/>
        </p:spPr>
        <p:txBody>
          <a:bodyPr wrap="none" rtlCol="0" anchor="ctr" anchorCtr="0">
            <a:spAutoFit/>
          </a:bodyPr>
          <a:lstStyle/>
          <a:p>
            <a:pPr algn="r">
              <a:buNone/>
            </a:pPr>
            <a:r>
              <a:rPr lang="en-GB" sz="1600" dirty="0"/>
              <a:t>52</a:t>
            </a:r>
          </a:p>
        </p:txBody>
      </p:sp>
      <p:sp>
        <p:nvSpPr>
          <p:cNvPr id="180" name="TextBox 179">
            <a:extLst>
              <a:ext uri="{FF2B5EF4-FFF2-40B4-BE49-F238E27FC236}">
                <a16:creationId xmlns:a16="http://schemas.microsoft.com/office/drawing/2014/main" id="{DFFFF867-D2BB-4FCB-B52C-002E1BC7B0D2}"/>
              </a:ext>
            </a:extLst>
          </p:cNvPr>
          <p:cNvSpPr txBox="1"/>
          <p:nvPr/>
        </p:nvSpPr>
        <p:spPr>
          <a:xfrm>
            <a:off x="1601521" y="4318047"/>
            <a:ext cx="412292" cy="338554"/>
          </a:xfrm>
          <a:prstGeom prst="rect">
            <a:avLst/>
          </a:prstGeom>
          <a:noFill/>
        </p:spPr>
        <p:txBody>
          <a:bodyPr wrap="none" rtlCol="0" anchor="ctr" anchorCtr="0">
            <a:spAutoFit/>
          </a:bodyPr>
          <a:lstStyle/>
          <a:p>
            <a:pPr algn="r">
              <a:buNone/>
            </a:pPr>
            <a:r>
              <a:rPr lang="en-GB" sz="1600" dirty="0"/>
              <a:t>62</a:t>
            </a:r>
          </a:p>
        </p:txBody>
      </p:sp>
      <p:sp>
        <p:nvSpPr>
          <p:cNvPr id="182" name="TextBox 181">
            <a:extLst>
              <a:ext uri="{FF2B5EF4-FFF2-40B4-BE49-F238E27FC236}">
                <a16:creationId xmlns:a16="http://schemas.microsoft.com/office/drawing/2014/main" id="{F0081DF6-F7F5-4ADB-AB30-458027932275}"/>
              </a:ext>
            </a:extLst>
          </p:cNvPr>
          <p:cNvSpPr txBox="1"/>
          <p:nvPr/>
        </p:nvSpPr>
        <p:spPr>
          <a:xfrm>
            <a:off x="1601521" y="4766657"/>
            <a:ext cx="412292" cy="338554"/>
          </a:xfrm>
          <a:prstGeom prst="rect">
            <a:avLst/>
          </a:prstGeom>
          <a:noFill/>
        </p:spPr>
        <p:txBody>
          <a:bodyPr wrap="none" rtlCol="0" anchor="ctr" anchorCtr="0">
            <a:spAutoFit/>
          </a:bodyPr>
          <a:lstStyle/>
          <a:p>
            <a:pPr algn="r">
              <a:buNone/>
            </a:pPr>
            <a:r>
              <a:rPr lang="en-GB" sz="1600" dirty="0"/>
              <a:t>72</a:t>
            </a:r>
          </a:p>
        </p:txBody>
      </p:sp>
      <p:sp>
        <p:nvSpPr>
          <p:cNvPr id="183" name="TextBox 182">
            <a:extLst>
              <a:ext uri="{FF2B5EF4-FFF2-40B4-BE49-F238E27FC236}">
                <a16:creationId xmlns:a16="http://schemas.microsoft.com/office/drawing/2014/main" id="{A324AD07-723A-4F37-8798-B155D122F296}"/>
              </a:ext>
            </a:extLst>
          </p:cNvPr>
          <p:cNvSpPr txBox="1"/>
          <p:nvPr/>
        </p:nvSpPr>
        <p:spPr>
          <a:xfrm>
            <a:off x="1601521" y="5215268"/>
            <a:ext cx="412292" cy="338554"/>
          </a:xfrm>
          <a:prstGeom prst="rect">
            <a:avLst/>
          </a:prstGeom>
          <a:noFill/>
        </p:spPr>
        <p:txBody>
          <a:bodyPr wrap="none" rtlCol="0" anchor="ctr" anchorCtr="0">
            <a:spAutoFit/>
          </a:bodyPr>
          <a:lstStyle/>
          <a:p>
            <a:pPr algn="r">
              <a:buNone/>
            </a:pPr>
            <a:r>
              <a:rPr lang="en-GB" sz="1600" dirty="0"/>
              <a:t>82</a:t>
            </a:r>
          </a:p>
        </p:txBody>
      </p:sp>
      <p:sp>
        <p:nvSpPr>
          <p:cNvPr id="184" name="TextBox 183">
            <a:extLst>
              <a:ext uri="{FF2B5EF4-FFF2-40B4-BE49-F238E27FC236}">
                <a16:creationId xmlns:a16="http://schemas.microsoft.com/office/drawing/2014/main" id="{B60B39AF-AE8C-4014-BEF8-458BA18D3BCB}"/>
              </a:ext>
            </a:extLst>
          </p:cNvPr>
          <p:cNvSpPr txBox="1"/>
          <p:nvPr/>
        </p:nvSpPr>
        <p:spPr>
          <a:xfrm>
            <a:off x="1601521" y="5663879"/>
            <a:ext cx="412292" cy="338554"/>
          </a:xfrm>
          <a:prstGeom prst="rect">
            <a:avLst/>
          </a:prstGeom>
          <a:noFill/>
        </p:spPr>
        <p:txBody>
          <a:bodyPr wrap="none" rtlCol="0" anchor="ctr" anchorCtr="0">
            <a:spAutoFit/>
          </a:bodyPr>
          <a:lstStyle/>
          <a:p>
            <a:pPr algn="r">
              <a:buNone/>
            </a:pPr>
            <a:r>
              <a:rPr lang="en-GB" sz="1600" dirty="0"/>
              <a:t>92</a:t>
            </a:r>
          </a:p>
        </p:txBody>
      </p:sp>
      <p:sp>
        <p:nvSpPr>
          <p:cNvPr id="186" name="TextBox 185">
            <a:extLst>
              <a:ext uri="{FF2B5EF4-FFF2-40B4-BE49-F238E27FC236}">
                <a16:creationId xmlns:a16="http://schemas.microsoft.com/office/drawing/2014/main" id="{95894491-DFC1-4D93-891F-2A5520CBA1BA}"/>
              </a:ext>
            </a:extLst>
          </p:cNvPr>
          <p:cNvSpPr txBox="1"/>
          <p:nvPr/>
        </p:nvSpPr>
        <p:spPr>
          <a:xfrm>
            <a:off x="2175877" y="1626383"/>
            <a:ext cx="298480" cy="338554"/>
          </a:xfrm>
          <a:prstGeom prst="rect">
            <a:avLst/>
          </a:prstGeom>
          <a:noFill/>
        </p:spPr>
        <p:txBody>
          <a:bodyPr wrap="none" rtlCol="0" anchor="ctr" anchorCtr="0">
            <a:spAutoFit/>
          </a:bodyPr>
          <a:lstStyle/>
          <a:p>
            <a:pPr algn="r">
              <a:buNone/>
            </a:pPr>
            <a:r>
              <a:rPr lang="en-GB" sz="1600" dirty="0"/>
              <a:t>3</a:t>
            </a:r>
          </a:p>
        </p:txBody>
      </p:sp>
      <p:sp>
        <p:nvSpPr>
          <p:cNvPr id="187" name="TextBox 186">
            <a:extLst>
              <a:ext uri="{FF2B5EF4-FFF2-40B4-BE49-F238E27FC236}">
                <a16:creationId xmlns:a16="http://schemas.microsoft.com/office/drawing/2014/main" id="{449C0D66-C8C1-4402-A948-A03A9386AE13}"/>
              </a:ext>
            </a:extLst>
          </p:cNvPr>
          <p:cNvSpPr txBox="1"/>
          <p:nvPr/>
        </p:nvSpPr>
        <p:spPr>
          <a:xfrm>
            <a:off x="2051903" y="2074994"/>
            <a:ext cx="412292" cy="338554"/>
          </a:xfrm>
          <a:prstGeom prst="rect">
            <a:avLst/>
          </a:prstGeom>
          <a:noFill/>
        </p:spPr>
        <p:txBody>
          <a:bodyPr wrap="none" rtlCol="0" anchor="ctr" anchorCtr="0">
            <a:spAutoFit/>
          </a:bodyPr>
          <a:lstStyle/>
          <a:p>
            <a:pPr algn="r">
              <a:buNone/>
            </a:pPr>
            <a:r>
              <a:rPr lang="en-GB" sz="1600" dirty="0"/>
              <a:t>13</a:t>
            </a:r>
          </a:p>
        </p:txBody>
      </p:sp>
      <p:sp>
        <p:nvSpPr>
          <p:cNvPr id="188" name="TextBox 187">
            <a:extLst>
              <a:ext uri="{FF2B5EF4-FFF2-40B4-BE49-F238E27FC236}">
                <a16:creationId xmlns:a16="http://schemas.microsoft.com/office/drawing/2014/main" id="{C989CE4F-98B2-448D-9211-A229A8C10C05}"/>
              </a:ext>
            </a:extLst>
          </p:cNvPr>
          <p:cNvSpPr txBox="1"/>
          <p:nvPr/>
        </p:nvSpPr>
        <p:spPr>
          <a:xfrm>
            <a:off x="2051903" y="2523604"/>
            <a:ext cx="412292" cy="338554"/>
          </a:xfrm>
          <a:prstGeom prst="rect">
            <a:avLst/>
          </a:prstGeom>
          <a:noFill/>
        </p:spPr>
        <p:txBody>
          <a:bodyPr wrap="none" rtlCol="0" anchor="ctr" anchorCtr="0">
            <a:spAutoFit/>
          </a:bodyPr>
          <a:lstStyle/>
          <a:p>
            <a:pPr algn="r">
              <a:buNone/>
            </a:pPr>
            <a:r>
              <a:rPr lang="en-GB" sz="1600" dirty="0"/>
              <a:t>23</a:t>
            </a:r>
          </a:p>
        </p:txBody>
      </p:sp>
      <p:sp>
        <p:nvSpPr>
          <p:cNvPr id="189" name="TextBox 188">
            <a:extLst>
              <a:ext uri="{FF2B5EF4-FFF2-40B4-BE49-F238E27FC236}">
                <a16:creationId xmlns:a16="http://schemas.microsoft.com/office/drawing/2014/main" id="{8AEC35D9-D49A-48F0-8651-5B8B435F050E}"/>
              </a:ext>
            </a:extLst>
          </p:cNvPr>
          <p:cNvSpPr txBox="1"/>
          <p:nvPr/>
        </p:nvSpPr>
        <p:spPr>
          <a:xfrm>
            <a:off x="2051903" y="2972215"/>
            <a:ext cx="412292" cy="338554"/>
          </a:xfrm>
          <a:prstGeom prst="rect">
            <a:avLst/>
          </a:prstGeom>
          <a:noFill/>
        </p:spPr>
        <p:txBody>
          <a:bodyPr wrap="none" rtlCol="0" anchor="ctr" anchorCtr="0">
            <a:spAutoFit/>
          </a:bodyPr>
          <a:lstStyle/>
          <a:p>
            <a:pPr algn="r">
              <a:buNone/>
            </a:pPr>
            <a:r>
              <a:rPr lang="en-GB" sz="1600" dirty="0"/>
              <a:t>33</a:t>
            </a:r>
          </a:p>
        </p:txBody>
      </p:sp>
      <p:sp>
        <p:nvSpPr>
          <p:cNvPr id="190" name="TextBox 189">
            <a:extLst>
              <a:ext uri="{FF2B5EF4-FFF2-40B4-BE49-F238E27FC236}">
                <a16:creationId xmlns:a16="http://schemas.microsoft.com/office/drawing/2014/main" id="{5E403AEC-5023-4160-A3CC-D975602649A8}"/>
              </a:ext>
            </a:extLst>
          </p:cNvPr>
          <p:cNvSpPr txBox="1"/>
          <p:nvPr/>
        </p:nvSpPr>
        <p:spPr>
          <a:xfrm>
            <a:off x="2051903" y="3420827"/>
            <a:ext cx="412292" cy="338554"/>
          </a:xfrm>
          <a:prstGeom prst="rect">
            <a:avLst/>
          </a:prstGeom>
          <a:noFill/>
        </p:spPr>
        <p:txBody>
          <a:bodyPr wrap="none" rtlCol="0" anchor="ctr" anchorCtr="0">
            <a:spAutoFit/>
          </a:bodyPr>
          <a:lstStyle/>
          <a:p>
            <a:pPr algn="r">
              <a:buNone/>
            </a:pPr>
            <a:r>
              <a:rPr lang="en-GB" sz="1600" dirty="0"/>
              <a:t>42</a:t>
            </a:r>
          </a:p>
        </p:txBody>
      </p:sp>
      <p:sp>
        <p:nvSpPr>
          <p:cNvPr id="191" name="TextBox 190">
            <a:extLst>
              <a:ext uri="{FF2B5EF4-FFF2-40B4-BE49-F238E27FC236}">
                <a16:creationId xmlns:a16="http://schemas.microsoft.com/office/drawing/2014/main" id="{424C7D63-45F5-4EB1-BBC2-E4E62664AD49}"/>
              </a:ext>
            </a:extLst>
          </p:cNvPr>
          <p:cNvSpPr txBox="1"/>
          <p:nvPr/>
        </p:nvSpPr>
        <p:spPr>
          <a:xfrm>
            <a:off x="2051903" y="3869436"/>
            <a:ext cx="412292" cy="338554"/>
          </a:xfrm>
          <a:prstGeom prst="rect">
            <a:avLst/>
          </a:prstGeom>
          <a:noFill/>
        </p:spPr>
        <p:txBody>
          <a:bodyPr wrap="none" rtlCol="0" anchor="ctr" anchorCtr="0">
            <a:spAutoFit/>
          </a:bodyPr>
          <a:lstStyle/>
          <a:p>
            <a:pPr algn="r">
              <a:buNone/>
            </a:pPr>
            <a:r>
              <a:rPr lang="en-GB" sz="1600" dirty="0"/>
              <a:t>53</a:t>
            </a:r>
          </a:p>
        </p:txBody>
      </p:sp>
      <p:sp>
        <p:nvSpPr>
          <p:cNvPr id="192" name="TextBox 191">
            <a:extLst>
              <a:ext uri="{FF2B5EF4-FFF2-40B4-BE49-F238E27FC236}">
                <a16:creationId xmlns:a16="http://schemas.microsoft.com/office/drawing/2014/main" id="{C62FB799-F6C2-4C4A-8929-D1FBCE50C3E8}"/>
              </a:ext>
            </a:extLst>
          </p:cNvPr>
          <p:cNvSpPr txBox="1"/>
          <p:nvPr/>
        </p:nvSpPr>
        <p:spPr>
          <a:xfrm>
            <a:off x="2051903" y="4318047"/>
            <a:ext cx="412292" cy="338554"/>
          </a:xfrm>
          <a:prstGeom prst="rect">
            <a:avLst/>
          </a:prstGeom>
          <a:noFill/>
        </p:spPr>
        <p:txBody>
          <a:bodyPr wrap="none" rtlCol="0" anchor="ctr" anchorCtr="0">
            <a:spAutoFit/>
          </a:bodyPr>
          <a:lstStyle/>
          <a:p>
            <a:pPr algn="r">
              <a:buNone/>
            </a:pPr>
            <a:r>
              <a:rPr lang="en-GB" sz="1600" dirty="0"/>
              <a:t>63</a:t>
            </a:r>
          </a:p>
        </p:txBody>
      </p:sp>
      <p:sp>
        <p:nvSpPr>
          <p:cNvPr id="193" name="TextBox 192">
            <a:extLst>
              <a:ext uri="{FF2B5EF4-FFF2-40B4-BE49-F238E27FC236}">
                <a16:creationId xmlns:a16="http://schemas.microsoft.com/office/drawing/2014/main" id="{171BA373-8DDB-42BF-B800-F5B950C7956E}"/>
              </a:ext>
            </a:extLst>
          </p:cNvPr>
          <p:cNvSpPr txBox="1"/>
          <p:nvPr/>
        </p:nvSpPr>
        <p:spPr>
          <a:xfrm>
            <a:off x="2051903" y="4766657"/>
            <a:ext cx="412292" cy="338554"/>
          </a:xfrm>
          <a:prstGeom prst="rect">
            <a:avLst/>
          </a:prstGeom>
          <a:noFill/>
        </p:spPr>
        <p:txBody>
          <a:bodyPr wrap="none" rtlCol="0" anchor="ctr" anchorCtr="0">
            <a:spAutoFit/>
          </a:bodyPr>
          <a:lstStyle/>
          <a:p>
            <a:pPr algn="r">
              <a:buNone/>
            </a:pPr>
            <a:r>
              <a:rPr lang="en-GB" sz="1600" dirty="0"/>
              <a:t>73</a:t>
            </a:r>
          </a:p>
        </p:txBody>
      </p:sp>
      <p:sp>
        <p:nvSpPr>
          <p:cNvPr id="194" name="TextBox 193">
            <a:extLst>
              <a:ext uri="{FF2B5EF4-FFF2-40B4-BE49-F238E27FC236}">
                <a16:creationId xmlns:a16="http://schemas.microsoft.com/office/drawing/2014/main" id="{F093857C-20B6-47EF-9DFB-497D544B2CB8}"/>
              </a:ext>
            </a:extLst>
          </p:cNvPr>
          <p:cNvSpPr txBox="1"/>
          <p:nvPr/>
        </p:nvSpPr>
        <p:spPr>
          <a:xfrm>
            <a:off x="2051903" y="5215268"/>
            <a:ext cx="412292" cy="338554"/>
          </a:xfrm>
          <a:prstGeom prst="rect">
            <a:avLst/>
          </a:prstGeom>
          <a:noFill/>
        </p:spPr>
        <p:txBody>
          <a:bodyPr wrap="none" rtlCol="0" anchor="ctr" anchorCtr="0">
            <a:spAutoFit/>
          </a:bodyPr>
          <a:lstStyle/>
          <a:p>
            <a:pPr algn="r">
              <a:buNone/>
            </a:pPr>
            <a:r>
              <a:rPr lang="en-GB" sz="1600" dirty="0"/>
              <a:t>83</a:t>
            </a:r>
          </a:p>
        </p:txBody>
      </p:sp>
      <p:sp>
        <p:nvSpPr>
          <p:cNvPr id="195" name="TextBox 194">
            <a:extLst>
              <a:ext uri="{FF2B5EF4-FFF2-40B4-BE49-F238E27FC236}">
                <a16:creationId xmlns:a16="http://schemas.microsoft.com/office/drawing/2014/main" id="{D6347A64-E997-4DCD-8001-A207C07E440B}"/>
              </a:ext>
            </a:extLst>
          </p:cNvPr>
          <p:cNvSpPr txBox="1"/>
          <p:nvPr/>
        </p:nvSpPr>
        <p:spPr>
          <a:xfrm>
            <a:off x="2051903" y="5663879"/>
            <a:ext cx="412292" cy="338554"/>
          </a:xfrm>
          <a:prstGeom prst="rect">
            <a:avLst/>
          </a:prstGeom>
          <a:noFill/>
        </p:spPr>
        <p:txBody>
          <a:bodyPr wrap="none" rtlCol="0" anchor="ctr" anchorCtr="0">
            <a:spAutoFit/>
          </a:bodyPr>
          <a:lstStyle/>
          <a:p>
            <a:pPr algn="r">
              <a:buNone/>
            </a:pPr>
            <a:r>
              <a:rPr lang="en-GB" sz="1600" dirty="0"/>
              <a:t>93</a:t>
            </a:r>
          </a:p>
        </p:txBody>
      </p:sp>
      <p:sp>
        <p:nvSpPr>
          <p:cNvPr id="197" name="TextBox 196">
            <a:extLst>
              <a:ext uri="{FF2B5EF4-FFF2-40B4-BE49-F238E27FC236}">
                <a16:creationId xmlns:a16="http://schemas.microsoft.com/office/drawing/2014/main" id="{C4DDF71A-B2C2-44C6-9FA8-15E7B2DFC572}"/>
              </a:ext>
            </a:extLst>
          </p:cNvPr>
          <p:cNvSpPr txBox="1"/>
          <p:nvPr/>
        </p:nvSpPr>
        <p:spPr>
          <a:xfrm>
            <a:off x="2626259" y="1626383"/>
            <a:ext cx="298480" cy="338554"/>
          </a:xfrm>
          <a:prstGeom prst="rect">
            <a:avLst/>
          </a:prstGeom>
          <a:noFill/>
        </p:spPr>
        <p:txBody>
          <a:bodyPr wrap="none" rtlCol="0" anchor="ctr" anchorCtr="0">
            <a:spAutoFit/>
          </a:bodyPr>
          <a:lstStyle/>
          <a:p>
            <a:pPr algn="r">
              <a:buNone/>
            </a:pPr>
            <a:r>
              <a:rPr lang="en-GB" sz="1600" dirty="0"/>
              <a:t>4</a:t>
            </a:r>
          </a:p>
        </p:txBody>
      </p:sp>
      <p:sp>
        <p:nvSpPr>
          <p:cNvPr id="198" name="TextBox 197">
            <a:extLst>
              <a:ext uri="{FF2B5EF4-FFF2-40B4-BE49-F238E27FC236}">
                <a16:creationId xmlns:a16="http://schemas.microsoft.com/office/drawing/2014/main" id="{EAEC43FA-17B6-421B-8350-F1FEB227DF78}"/>
              </a:ext>
            </a:extLst>
          </p:cNvPr>
          <p:cNvSpPr txBox="1"/>
          <p:nvPr/>
        </p:nvSpPr>
        <p:spPr>
          <a:xfrm>
            <a:off x="2502285" y="2074994"/>
            <a:ext cx="412292" cy="338554"/>
          </a:xfrm>
          <a:prstGeom prst="rect">
            <a:avLst/>
          </a:prstGeom>
          <a:noFill/>
        </p:spPr>
        <p:txBody>
          <a:bodyPr wrap="none" rtlCol="0" anchor="ctr" anchorCtr="0">
            <a:spAutoFit/>
          </a:bodyPr>
          <a:lstStyle/>
          <a:p>
            <a:pPr algn="r">
              <a:buNone/>
            </a:pPr>
            <a:r>
              <a:rPr lang="en-GB" sz="1600" dirty="0"/>
              <a:t>14</a:t>
            </a:r>
          </a:p>
        </p:txBody>
      </p:sp>
      <p:sp>
        <p:nvSpPr>
          <p:cNvPr id="199" name="TextBox 198">
            <a:extLst>
              <a:ext uri="{FF2B5EF4-FFF2-40B4-BE49-F238E27FC236}">
                <a16:creationId xmlns:a16="http://schemas.microsoft.com/office/drawing/2014/main" id="{DF3C3F62-5AA5-4074-9580-0E8ADA8E931B}"/>
              </a:ext>
            </a:extLst>
          </p:cNvPr>
          <p:cNvSpPr txBox="1"/>
          <p:nvPr/>
        </p:nvSpPr>
        <p:spPr>
          <a:xfrm>
            <a:off x="2502285" y="2523604"/>
            <a:ext cx="412292" cy="338554"/>
          </a:xfrm>
          <a:prstGeom prst="rect">
            <a:avLst/>
          </a:prstGeom>
          <a:noFill/>
        </p:spPr>
        <p:txBody>
          <a:bodyPr wrap="none" rtlCol="0" anchor="ctr" anchorCtr="0">
            <a:spAutoFit/>
          </a:bodyPr>
          <a:lstStyle/>
          <a:p>
            <a:pPr algn="r">
              <a:buNone/>
            </a:pPr>
            <a:r>
              <a:rPr lang="en-GB" sz="1600" dirty="0"/>
              <a:t>24</a:t>
            </a:r>
          </a:p>
        </p:txBody>
      </p:sp>
      <p:sp>
        <p:nvSpPr>
          <p:cNvPr id="200" name="TextBox 199">
            <a:extLst>
              <a:ext uri="{FF2B5EF4-FFF2-40B4-BE49-F238E27FC236}">
                <a16:creationId xmlns:a16="http://schemas.microsoft.com/office/drawing/2014/main" id="{46941551-2813-4786-B034-24D06A15CDF8}"/>
              </a:ext>
            </a:extLst>
          </p:cNvPr>
          <p:cNvSpPr txBox="1"/>
          <p:nvPr/>
        </p:nvSpPr>
        <p:spPr>
          <a:xfrm>
            <a:off x="2502285" y="2972215"/>
            <a:ext cx="412292" cy="338554"/>
          </a:xfrm>
          <a:prstGeom prst="rect">
            <a:avLst/>
          </a:prstGeom>
          <a:noFill/>
        </p:spPr>
        <p:txBody>
          <a:bodyPr wrap="none" rtlCol="0" anchor="ctr" anchorCtr="0">
            <a:spAutoFit/>
          </a:bodyPr>
          <a:lstStyle/>
          <a:p>
            <a:pPr algn="r">
              <a:buNone/>
            </a:pPr>
            <a:r>
              <a:rPr lang="en-GB" sz="1600" dirty="0"/>
              <a:t>34</a:t>
            </a:r>
          </a:p>
        </p:txBody>
      </p:sp>
      <p:sp>
        <p:nvSpPr>
          <p:cNvPr id="201" name="TextBox 200">
            <a:extLst>
              <a:ext uri="{FF2B5EF4-FFF2-40B4-BE49-F238E27FC236}">
                <a16:creationId xmlns:a16="http://schemas.microsoft.com/office/drawing/2014/main" id="{9767EDFF-C562-4674-8472-248D44981A1B}"/>
              </a:ext>
            </a:extLst>
          </p:cNvPr>
          <p:cNvSpPr txBox="1"/>
          <p:nvPr/>
        </p:nvSpPr>
        <p:spPr>
          <a:xfrm>
            <a:off x="2502285" y="3420827"/>
            <a:ext cx="412292" cy="338554"/>
          </a:xfrm>
          <a:prstGeom prst="rect">
            <a:avLst/>
          </a:prstGeom>
          <a:noFill/>
        </p:spPr>
        <p:txBody>
          <a:bodyPr wrap="none" rtlCol="0" anchor="ctr" anchorCtr="0">
            <a:spAutoFit/>
          </a:bodyPr>
          <a:lstStyle/>
          <a:p>
            <a:pPr algn="r">
              <a:buNone/>
            </a:pPr>
            <a:r>
              <a:rPr lang="en-GB" sz="1600" dirty="0"/>
              <a:t>44</a:t>
            </a:r>
          </a:p>
        </p:txBody>
      </p:sp>
      <p:sp>
        <p:nvSpPr>
          <p:cNvPr id="202" name="TextBox 201">
            <a:extLst>
              <a:ext uri="{FF2B5EF4-FFF2-40B4-BE49-F238E27FC236}">
                <a16:creationId xmlns:a16="http://schemas.microsoft.com/office/drawing/2014/main" id="{A9F0C2E8-8CAB-4659-850B-54BFB798572A}"/>
              </a:ext>
            </a:extLst>
          </p:cNvPr>
          <p:cNvSpPr txBox="1"/>
          <p:nvPr/>
        </p:nvSpPr>
        <p:spPr>
          <a:xfrm>
            <a:off x="2502285" y="3869436"/>
            <a:ext cx="412292" cy="338554"/>
          </a:xfrm>
          <a:prstGeom prst="rect">
            <a:avLst/>
          </a:prstGeom>
          <a:noFill/>
        </p:spPr>
        <p:txBody>
          <a:bodyPr wrap="none" rtlCol="0" anchor="ctr" anchorCtr="0">
            <a:spAutoFit/>
          </a:bodyPr>
          <a:lstStyle/>
          <a:p>
            <a:pPr algn="r">
              <a:buNone/>
            </a:pPr>
            <a:r>
              <a:rPr lang="en-GB" sz="1600" dirty="0"/>
              <a:t>54</a:t>
            </a:r>
          </a:p>
        </p:txBody>
      </p:sp>
      <p:sp>
        <p:nvSpPr>
          <p:cNvPr id="203" name="TextBox 202">
            <a:extLst>
              <a:ext uri="{FF2B5EF4-FFF2-40B4-BE49-F238E27FC236}">
                <a16:creationId xmlns:a16="http://schemas.microsoft.com/office/drawing/2014/main" id="{72E4BFE6-B0C2-40D2-91BA-04D311A8D82D}"/>
              </a:ext>
            </a:extLst>
          </p:cNvPr>
          <p:cNvSpPr txBox="1"/>
          <p:nvPr/>
        </p:nvSpPr>
        <p:spPr>
          <a:xfrm>
            <a:off x="2502285" y="4318047"/>
            <a:ext cx="412292" cy="338554"/>
          </a:xfrm>
          <a:prstGeom prst="rect">
            <a:avLst/>
          </a:prstGeom>
          <a:noFill/>
        </p:spPr>
        <p:txBody>
          <a:bodyPr wrap="none" rtlCol="0" anchor="ctr" anchorCtr="0">
            <a:spAutoFit/>
          </a:bodyPr>
          <a:lstStyle/>
          <a:p>
            <a:pPr algn="r">
              <a:buNone/>
            </a:pPr>
            <a:r>
              <a:rPr lang="en-GB" sz="1600" dirty="0"/>
              <a:t>64</a:t>
            </a:r>
          </a:p>
        </p:txBody>
      </p:sp>
      <p:sp>
        <p:nvSpPr>
          <p:cNvPr id="204" name="TextBox 203">
            <a:extLst>
              <a:ext uri="{FF2B5EF4-FFF2-40B4-BE49-F238E27FC236}">
                <a16:creationId xmlns:a16="http://schemas.microsoft.com/office/drawing/2014/main" id="{1E136FF4-AF86-4B26-A030-7CEABAC832AC}"/>
              </a:ext>
            </a:extLst>
          </p:cNvPr>
          <p:cNvSpPr txBox="1"/>
          <p:nvPr/>
        </p:nvSpPr>
        <p:spPr>
          <a:xfrm>
            <a:off x="2502285" y="4766657"/>
            <a:ext cx="412292" cy="338554"/>
          </a:xfrm>
          <a:prstGeom prst="rect">
            <a:avLst/>
          </a:prstGeom>
          <a:noFill/>
        </p:spPr>
        <p:txBody>
          <a:bodyPr wrap="none" rtlCol="0" anchor="ctr" anchorCtr="0">
            <a:spAutoFit/>
          </a:bodyPr>
          <a:lstStyle/>
          <a:p>
            <a:pPr algn="r">
              <a:buNone/>
            </a:pPr>
            <a:r>
              <a:rPr lang="en-GB" sz="1600" dirty="0"/>
              <a:t>74</a:t>
            </a:r>
          </a:p>
        </p:txBody>
      </p:sp>
      <p:sp>
        <p:nvSpPr>
          <p:cNvPr id="205" name="TextBox 204">
            <a:extLst>
              <a:ext uri="{FF2B5EF4-FFF2-40B4-BE49-F238E27FC236}">
                <a16:creationId xmlns:a16="http://schemas.microsoft.com/office/drawing/2014/main" id="{1A3C2558-33C7-483C-A318-B5F6CD5EB2F9}"/>
              </a:ext>
            </a:extLst>
          </p:cNvPr>
          <p:cNvSpPr txBox="1"/>
          <p:nvPr/>
        </p:nvSpPr>
        <p:spPr>
          <a:xfrm>
            <a:off x="2502285" y="5215268"/>
            <a:ext cx="412292" cy="338554"/>
          </a:xfrm>
          <a:prstGeom prst="rect">
            <a:avLst/>
          </a:prstGeom>
          <a:noFill/>
        </p:spPr>
        <p:txBody>
          <a:bodyPr wrap="none" rtlCol="0" anchor="ctr" anchorCtr="0">
            <a:spAutoFit/>
          </a:bodyPr>
          <a:lstStyle/>
          <a:p>
            <a:pPr algn="r">
              <a:buNone/>
            </a:pPr>
            <a:r>
              <a:rPr lang="en-GB" sz="1600" dirty="0"/>
              <a:t>84</a:t>
            </a:r>
          </a:p>
        </p:txBody>
      </p:sp>
      <p:sp>
        <p:nvSpPr>
          <p:cNvPr id="206" name="TextBox 205">
            <a:extLst>
              <a:ext uri="{FF2B5EF4-FFF2-40B4-BE49-F238E27FC236}">
                <a16:creationId xmlns:a16="http://schemas.microsoft.com/office/drawing/2014/main" id="{C83D8173-F175-4999-BA9E-CAE27810AD1C}"/>
              </a:ext>
            </a:extLst>
          </p:cNvPr>
          <p:cNvSpPr txBox="1"/>
          <p:nvPr/>
        </p:nvSpPr>
        <p:spPr>
          <a:xfrm>
            <a:off x="2502285" y="5663879"/>
            <a:ext cx="412292" cy="338554"/>
          </a:xfrm>
          <a:prstGeom prst="rect">
            <a:avLst/>
          </a:prstGeom>
          <a:noFill/>
        </p:spPr>
        <p:txBody>
          <a:bodyPr wrap="none" rtlCol="0" anchor="ctr" anchorCtr="0">
            <a:spAutoFit/>
          </a:bodyPr>
          <a:lstStyle/>
          <a:p>
            <a:pPr algn="r">
              <a:buNone/>
            </a:pPr>
            <a:r>
              <a:rPr lang="en-GB" sz="1600" dirty="0"/>
              <a:t>94</a:t>
            </a:r>
          </a:p>
        </p:txBody>
      </p:sp>
      <p:sp>
        <p:nvSpPr>
          <p:cNvPr id="208" name="TextBox 207">
            <a:extLst>
              <a:ext uri="{FF2B5EF4-FFF2-40B4-BE49-F238E27FC236}">
                <a16:creationId xmlns:a16="http://schemas.microsoft.com/office/drawing/2014/main" id="{73ACFDA9-6A54-4E6E-8ECB-D449C5238F44}"/>
              </a:ext>
            </a:extLst>
          </p:cNvPr>
          <p:cNvSpPr txBox="1"/>
          <p:nvPr/>
        </p:nvSpPr>
        <p:spPr>
          <a:xfrm>
            <a:off x="3076641" y="1626383"/>
            <a:ext cx="298480" cy="338554"/>
          </a:xfrm>
          <a:prstGeom prst="rect">
            <a:avLst/>
          </a:prstGeom>
          <a:noFill/>
        </p:spPr>
        <p:txBody>
          <a:bodyPr wrap="none" rtlCol="0" anchor="ctr" anchorCtr="0">
            <a:spAutoFit/>
          </a:bodyPr>
          <a:lstStyle/>
          <a:p>
            <a:pPr algn="r">
              <a:buNone/>
            </a:pPr>
            <a:r>
              <a:rPr lang="en-GB" sz="1600" dirty="0"/>
              <a:t>5</a:t>
            </a:r>
          </a:p>
        </p:txBody>
      </p:sp>
      <p:sp>
        <p:nvSpPr>
          <p:cNvPr id="209" name="TextBox 208">
            <a:extLst>
              <a:ext uri="{FF2B5EF4-FFF2-40B4-BE49-F238E27FC236}">
                <a16:creationId xmlns:a16="http://schemas.microsoft.com/office/drawing/2014/main" id="{69DBE97C-996B-466E-A9AA-04206713BAD7}"/>
              </a:ext>
            </a:extLst>
          </p:cNvPr>
          <p:cNvSpPr txBox="1"/>
          <p:nvPr/>
        </p:nvSpPr>
        <p:spPr>
          <a:xfrm>
            <a:off x="2952667" y="2074994"/>
            <a:ext cx="412292" cy="338554"/>
          </a:xfrm>
          <a:prstGeom prst="rect">
            <a:avLst/>
          </a:prstGeom>
          <a:noFill/>
        </p:spPr>
        <p:txBody>
          <a:bodyPr wrap="none" rtlCol="0" anchor="ctr" anchorCtr="0">
            <a:spAutoFit/>
          </a:bodyPr>
          <a:lstStyle/>
          <a:p>
            <a:pPr algn="r">
              <a:buNone/>
            </a:pPr>
            <a:r>
              <a:rPr lang="en-GB" sz="1600" dirty="0"/>
              <a:t>15</a:t>
            </a:r>
          </a:p>
        </p:txBody>
      </p:sp>
      <p:sp>
        <p:nvSpPr>
          <p:cNvPr id="210" name="TextBox 209">
            <a:extLst>
              <a:ext uri="{FF2B5EF4-FFF2-40B4-BE49-F238E27FC236}">
                <a16:creationId xmlns:a16="http://schemas.microsoft.com/office/drawing/2014/main" id="{6CA41F28-E99A-43FA-BFF5-19E6A2558053}"/>
              </a:ext>
            </a:extLst>
          </p:cNvPr>
          <p:cNvSpPr txBox="1"/>
          <p:nvPr/>
        </p:nvSpPr>
        <p:spPr>
          <a:xfrm>
            <a:off x="2952667" y="2523604"/>
            <a:ext cx="412292" cy="338554"/>
          </a:xfrm>
          <a:prstGeom prst="rect">
            <a:avLst/>
          </a:prstGeom>
          <a:noFill/>
        </p:spPr>
        <p:txBody>
          <a:bodyPr wrap="none" rtlCol="0" anchor="ctr" anchorCtr="0">
            <a:spAutoFit/>
          </a:bodyPr>
          <a:lstStyle/>
          <a:p>
            <a:pPr algn="r">
              <a:buNone/>
            </a:pPr>
            <a:r>
              <a:rPr lang="en-GB" sz="1600" dirty="0"/>
              <a:t>25</a:t>
            </a:r>
          </a:p>
        </p:txBody>
      </p:sp>
      <p:sp>
        <p:nvSpPr>
          <p:cNvPr id="211" name="TextBox 210">
            <a:extLst>
              <a:ext uri="{FF2B5EF4-FFF2-40B4-BE49-F238E27FC236}">
                <a16:creationId xmlns:a16="http://schemas.microsoft.com/office/drawing/2014/main" id="{95CFFE26-FF27-4B93-A6F7-9C0498A7C4AB}"/>
              </a:ext>
            </a:extLst>
          </p:cNvPr>
          <p:cNvSpPr txBox="1"/>
          <p:nvPr/>
        </p:nvSpPr>
        <p:spPr>
          <a:xfrm>
            <a:off x="2952667" y="2972215"/>
            <a:ext cx="412292" cy="338554"/>
          </a:xfrm>
          <a:prstGeom prst="rect">
            <a:avLst/>
          </a:prstGeom>
          <a:noFill/>
        </p:spPr>
        <p:txBody>
          <a:bodyPr wrap="none" rtlCol="0" anchor="ctr" anchorCtr="0">
            <a:spAutoFit/>
          </a:bodyPr>
          <a:lstStyle/>
          <a:p>
            <a:pPr algn="r">
              <a:buNone/>
            </a:pPr>
            <a:r>
              <a:rPr lang="en-GB" sz="1600" dirty="0"/>
              <a:t>35</a:t>
            </a:r>
          </a:p>
        </p:txBody>
      </p:sp>
      <p:sp>
        <p:nvSpPr>
          <p:cNvPr id="212" name="TextBox 211">
            <a:extLst>
              <a:ext uri="{FF2B5EF4-FFF2-40B4-BE49-F238E27FC236}">
                <a16:creationId xmlns:a16="http://schemas.microsoft.com/office/drawing/2014/main" id="{1D1E4600-311B-4BC8-A9C3-2A778DDD05CD}"/>
              </a:ext>
            </a:extLst>
          </p:cNvPr>
          <p:cNvSpPr txBox="1"/>
          <p:nvPr/>
        </p:nvSpPr>
        <p:spPr>
          <a:xfrm>
            <a:off x="2952667" y="3420827"/>
            <a:ext cx="412292" cy="338554"/>
          </a:xfrm>
          <a:prstGeom prst="rect">
            <a:avLst/>
          </a:prstGeom>
          <a:noFill/>
        </p:spPr>
        <p:txBody>
          <a:bodyPr wrap="none" rtlCol="0" anchor="ctr" anchorCtr="0">
            <a:spAutoFit/>
          </a:bodyPr>
          <a:lstStyle/>
          <a:p>
            <a:pPr algn="r">
              <a:buNone/>
            </a:pPr>
            <a:r>
              <a:rPr lang="en-GB" sz="1600" dirty="0"/>
              <a:t>45</a:t>
            </a:r>
          </a:p>
        </p:txBody>
      </p:sp>
      <p:sp>
        <p:nvSpPr>
          <p:cNvPr id="213" name="TextBox 212">
            <a:extLst>
              <a:ext uri="{FF2B5EF4-FFF2-40B4-BE49-F238E27FC236}">
                <a16:creationId xmlns:a16="http://schemas.microsoft.com/office/drawing/2014/main" id="{4E562097-0709-466A-A270-B4C40A8BC092}"/>
              </a:ext>
            </a:extLst>
          </p:cNvPr>
          <p:cNvSpPr txBox="1"/>
          <p:nvPr/>
        </p:nvSpPr>
        <p:spPr>
          <a:xfrm>
            <a:off x="2952667" y="3869436"/>
            <a:ext cx="412292" cy="338554"/>
          </a:xfrm>
          <a:prstGeom prst="rect">
            <a:avLst/>
          </a:prstGeom>
          <a:noFill/>
        </p:spPr>
        <p:txBody>
          <a:bodyPr wrap="none" rtlCol="0" anchor="ctr" anchorCtr="0">
            <a:spAutoFit/>
          </a:bodyPr>
          <a:lstStyle/>
          <a:p>
            <a:pPr algn="r">
              <a:buNone/>
            </a:pPr>
            <a:r>
              <a:rPr lang="en-GB" sz="1600" dirty="0"/>
              <a:t>55</a:t>
            </a:r>
          </a:p>
        </p:txBody>
      </p:sp>
      <p:sp>
        <p:nvSpPr>
          <p:cNvPr id="214" name="TextBox 213">
            <a:extLst>
              <a:ext uri="{FF2B5EF4-FFF2-40B4-BE49-F238E27FC236}">
                <a16:creationId xmlns:a16="http://schemas.microsoft.com/office/drawing/2014/main" id="{32F10B64-5699-4035-AB80-22A6A6FC0FFC}"/>
              </a:ext>
            </a:extLst>
          </p:cNvPr>
          <p:cNvSpPr txBox="1"/>
          <p:nvPr/>
        </p:nvSpPr>
        <p:spPr>
          <a:xfrm>
            <a:off x="2952667" y="4318047"/>
            <a:ext cx="412292" cy="338554"/>
          </a:xfrm>
          <a:prstGeom prst="rect">
            <a:avLst/>
          </a:prstGeom>
          <a:noFill/>
        </p:spPr>
        <p:txBody>
          <a:bodyPr wrap="none" rtlCol="0" anchor="ctr" anchorCtr="0">
            <a:spAutoFit/>
          </a:bodyPr>
          <a:lstStyle/>
          <a:p>
            <a:pPr algn="r">
              <a:buNone/>
            </a:pPr>
            <a:r>
              <a:rPr lang="en-GB" sz="1600" dirty="0"/>
              <a:t>65</a:t>
            </a:r>
          </a:p>
        </p:txBody>
      </p:sp>
      <p:sp>
        <p:nvSpPr>
          <p:cNvPr id="215" name="TextBox 214">
            <a:extLst>
              <a:ext uri="{FF2B5EF4-FFF2-40B4-BE49-F238E27FC236}">
                <a16:creationId xmlns:a16="http://schemas.microsoft.com/office/drawing/2014/main" id="{609FD492-13AE-4368-BEFA-442247E06BC9}"/>
              </a:ext>
            </a:extLst>
          </p:cNvPr>
          <p:cNvSpPr txBox="1"/>
          <p:nvPr/>
        </p:nvSpPr>
        <p:spPr>
          <a:xfrm>
            <a:off x="2952667" y="4766657"/>
            <a:ext cx="412292" cy="338554"/>
          </a:xfrm>
          <a:prstGeom prst="rect">
            <a:avLst/>
          </a:prstGeom>
          <a:noFill/>
        </p:spPr>
        <p:txBody>
          <a:bodyPr wrap="none" rtlCol="0" anchor="ctr" anchorCtr="0">
            <a:spAutoFit/>
          </a:bodyPr>
          <a:lstStyle/>
          <a:p>
            <a:pPr algn="r">
              <a:buNone/>
            </a:pPr>
            <a:r>
              <a:rPr lang="en-GB" sz="1600" dirty="0"/>
              <a:t>75</a:t>
            </a:r>
          </a:p>
        </p:txBody>
      </p:sp>
      <p:sp>
        <p:nvSpPr>
          <p:cNvPr id="216" name="TextBox 215">
            <a:extLst>
              <a:ext uri="{FF2B5EF4-FFF2-40B4-BE49-F238E27FC236}">
                <a16:creationId xmlns:a16="http://schemas.microsoft.com/office/drawing/2014/main" id="{9CFCDA4C-C3F5-4DA2-B3E9-430E361F87C5}"/>
              </a:ext>
            </a:extLst>
          </p:cNvPr>
          <p:cNvSpPr txBox="1"/>
          <p:nvPr/>
        </p:nvSpPr>
        <p:spPr>
          <a:xfrm>
            <a:off x="2952667" y="5215268"/>
            <a:ext cx="412292" cy="338554"/>
          </a:xfrm>
          <a:prstGeom prst="rect">
            <a:avLst/>
          </a:prstGeom>
          <a:noFill/>
        </p:spPr>
        <p:txBody>
          <a:bodyPr wrap="none" rtlCol="0" anchor="ctr" anchorCtr="0">
            <a:spAutoFit/>
          </a:bodyPr>
          <a:lstStyle/>
          <a:p>
            <a:pPr algn="r">
              <a:buNone/>
            </a:pPr>
            <a:r>
              <a:rPr lang="en-GB" sz="1600" dirty="0"/>
              <a:t>85</a:t>
            </a:r>
          </a:p>
        </p:txBody>
      </p:sp>
      <p:sp>
        <p:nvSpPr>
          <p:cNvPr id="217" name="TextBox 216">
            <a:extLst>
              <a:ext uri="{FF2B5EF4-FFF2-40B4-BE49-F238E27FC236}">
                <a16:creationId xmlns:a16="http://schemas.microsoft.com/office/drawing/2014/main" id="{ADB7948D-8699-4716-BDB3-3A05723AAAF4}"/>
              </a:ext>
            </a:extLst>
          </p:cNvPr>
          <p:cNvSpPr txBox="1"/>
          <p:nvPr/>
        </p:nvSpPr>
        <p:spPr>
          <a:xfrm>
            <a:off x="2952667" y="5663879"/>
            <a:ext cx="412292" cy="338554"/>
          </a:xfrm>
          <a:prstGeom prst="rect">
            <a:avLst/>
          </a:prstGeom>
          <a:noFill/>
        </p:spPr>
        <p:txBody>
          <a:bodyPr wrap="none" rtlCol="0" anchor="ctr" anchorCtr="0">
            <a:spAutoFit/>
          </a:bodyPr>
          <a:lstStyle/>
          <a:p>
            <a:pPr algn="r">
              <a:buNone/>
            </a:pPr>
            <a:r>
              <a:rPr lang="en-GB" sz="1600" dirty="0"/>
              <a:t>95</a:t>
            </a:r>
          </a:p>
        </p:txBody>
      </p:sp>
      <p:sp>
        <p:nvSpPr>
          <p:cNvPr id="219" name="TextBox 218">
            <a:extLst>
              <a:ext uri="{FF2B5EF4-FFF2-40B4-BE49-F238E27FC236}">
                <a16:creationId xmlns:a16="http://schemas.microsoft.com/office/drawing/2014/main" id="{8AFDA290-55F0-4EA7-8C31-D8FC195C3AB4}"/>
              </a:ext>
            </a:extLst>
          </p:cNvPr>
          <p:cNvSpPr txBox="1"/>
          <p:nvPr/>
        </p:nvSpPr>
        <p:spPr>
          <a:xfrm>
            <a:off x="3527023" y="1626383"/>
            <a:ext cx="298480" cy="338554"/>
          </a:xfrm>
          <a:prstGeom prst="rect">
            <a:avLst/>
          </a:prstGeom>
          <a:noFill/>
        </p:spPr>
        <p:txBody>
          <a:bodyPr wrap="none" rtlCol="0" anchor="ctr" anchorCtr="0">
            <a:spAutoFit/>
          </a:bodyPr>
          <a:lstStyle/>
          <a:p>
            <a:pPr algn="r">
              <a:buNone/>
            </a:pPr>
            <a:r>
              <a:rPr lang="en-GB" sz="1600" dirty="0"/>
              <a:t>6</a:t>
            </a:r>
          </a:p>
        </p:txBody>
      </p:sp>
      <p:sp>
        <p:nvSpPr>
          <p:cNvPr id="220" name="TextBox 219">
            <a:extLst>
              <a:ext uri="{FF2B5EF4-FFF2-40B4-BE49-F238E27FC236}">
                <a16:creationId xmlns:a16="http://schemas.microsoft.com/office/drawing/2014/main" id="{8D7D9B97-F542-4611-BDD7-19B27951CFC2}"/>
              </a:ext>
            </a:extLst>
          </p:cNvPr>
          <p:cNvSpPr txBox="1"/>
          <p:nvPr/>
        </p:nvSpPr>
        <p:spPr>
          <a:xfrm>
            <a:off x="3403049" y="2074994"/>
            <a:ext cx="412292" cy="338554"/>
          </a:xfrm>
          <a:prstGeom prst="rect">
            <a:avLst/>
          </a:prstGeom>
          <a:noFill/>
        </p:spPr>
        <p:txBody>
          <a:bodyPr wrap="none" rtlCol="0" anchor="ctr" anchorCtr="0">
            <a:spAutoFit/>
          </a:bodyPr>
          <a:lstStyle/>
          <a:p>
            <a:pPr algn="r">
              <a:buNone/>
            </a:pPr>
            <a:r>
              <a:rPr lang="en-GB" sz="1600" dirty="0"/>
              <a:t>16</a:t>
            </a:r>
          </a:p>
        </p:txBody>
      </p:sp>
      <p:sp>
        <p:nvSpPr>
          <p:cNvPr id="221" name="TextBox 220">
            <a:extLst>
              <a:ext uri="{FF2B5EF4-FFF2-40B4-BE49-F238E27FC236}">
                <a16:creationId xmlns:a16="http://schemas.microsoft.com/office/drawing/2014/main" id="{25714EBA-7F7C-4BEF-92CF-431763C4C981}"/>
              </a:ext>
            </a:extLst>
          </p:cNvPr>
          <p:cNvSpPr txBox="1"/>
          <p:nvPr/>
        </p:nvSpPr>
        <p:spPr>
          <a:xfrm>
            <a:off x="3403049" y="2523604"/>
            <a:ext cx="412292" cy="338554"/>
          </a:xfrm>
          <a:prstGeom prst="rect">
            <a:avLst/>
          </a:prstGeom>
          <a:noFill/>
        </p:spPr>
        <p:txBody>
          <a:bodyPr wrap="none" rtlCol="0" anchor="ctr" anchorCtr="0">
            <a:spAutoFit/>
          </a:bodyPr>
          <a:lstStyle/>
          <a:p>
            <a:pPr algn="r">
              <a:buNone/>
            </a:pPr>
            <a:r>
              <a:rPr lang="en-GB" sz="1600" dirty="0"/>
              <a:t>26</a:t>
            </a:r>
          </a:p>
        </p:txBody>
      </p:sp>
      <p:sp>
        <p:nvSpPr>
          <p:cNvPr id="222" name="TextBox 221">
            <a:extLst>
              <a:ext uri="{FF2B5EF4-FFF2-40B4-BE49-F238E27FC236}">
                <a16:creationId xmlns:a16="http://schemas.microsoft.com/office/drawing/2014/main" id="{B2E3F371-3E54-40BE-B362-AF023AE14504}"/>
              </a:ext>
            </a:extLst>
          </p:cNvPr>
          <p:cNvSpPr txBox="1"/>
          <p:nvPr/>
        </p:nvSpPr>
        <p:spPr>
          <a:xfrm>
            <a:off x="3403049" y="2972215"/>
            <a:ext cx="412292" cy="338554"/>
          </a:xfrm>
          <a:prstGeom prst="rect">
            <a:avLst/>
          </a:prstGeom>
          <a:noFill/>
        </p:spPr>
        <p:txBody>
          <a:bodyPr wrap="none" rtlCol="0" anchor="ctr" anchorCtr="0">
            <a:spAutoFit/>
          </a:bodyPr>
          <a:lstStyle/>
          <a:p>
            <a:pPr algn="r">
              <a:buNone/>
            </a:pPr>
            <a:r>
              <a:rPr lang="en-GB" sz="1600" dirty="0"/>
              <a:t>36</a:t>
            </a:r>
          </a:p>
        </p:txBody>
      </p:sp>
      <p:sp>
        <p:nvSpPr>
          <p:cNvPr id="223" name="TextBox 222">
            <a:extLst>
              <a:ext uri="{FF2B5EF4-FFF2-40B4-BE49-F238E27FC236}">
                <a16:creationId xmlns:a16="http://schemas.microsoft.com/office/drawing/2014/main" id="{43B999AE-4699-41C3-AB8B-C7D1A3A19358}"/>
              </a:ext>
            </a:extLst>
          </p:cNvPr>
          <p:cNvSpPr txBox="1"/>
          <p:nvPr/>
        </p:nvSpPr>
        <p:spPr>
          <a:xfrm>
            <a:off x="3403049" y="3420827"/>
            <a:ext cx="412292" cy="338554"/>
          </a:xfrm>
          <a:prstGeom prst="rect">
            <a:avLst/>
          </a:prstGeom>
          <a:noFill/>
        </p:spPr>
        <p:txBody>
          <a:bodyPr wrap="none" rtlCol="0" anchor="ctr" anchorCtr="0">
            <a:spAutoFit/>
          </a:bodyPr>
          <a:lstStyle/>
          <a:p>
            <a:pPr algn="r">
              <a:buNone/>
            </a:pPr>
            <a:r>
              <a:rPr lang="en-GB" sz="1600" dirty="0"/>
              <a:t>46</a:t>
            </a:r>
          </a:p>
        </p:txBody>
      </p:sp>
      <p:sp>
        <p:nvSpPr>
          <p:cNvPr id="224" name="TextBox 223">
            <a:extLst>
              <a:ext uri="{FF2B5EF4-FFF2-40B4-BE49-F238E27FC236}">
                <a16:creationId xmlns:a16="http://schemas.microsoft.com/office/drawing/2014/main" id="{10A7E247-9168-44FB-9875-23E2016EB107}"/>
              </a:ext>
            </a:extLst>
          </p:cNvPr>
          <p:cNvSpPr txBox="1"/>
          <p:nvPr/>
        </p:nvSpPr>
        <p:spPr>
          <a:xfrm>
            <a:off x="3403049" y="3869436"/>
            <a:ext cx="412292" cy="338554"/>
          </a:xfrm>
          <a:prstGeom prst="rect">
            <a:avLst/>
          </a:prstGeom>
          <a:noFill/>
        </p:spPr>
        <p:txBody>
          <a:bodyPr wrap="none" rtlCol="0" anchor="ctr" anchorCtr="0">
            <a:spAutoFit/>
          </a:bodyPr>
          <a:lstStyle/>
          <a:p>
            <a:pPr algn="r">
              <a:buNone/>
            </a:pPr>
            <a:r>
              <a:rPr lang="en-GB" sz="1600" dirty="0"/>
              <a:t>56</a:t>
            </a:r>
          </a:p>
        </p:txBody>
      </p:sp>
      <p:sp>
        <p:nvSpPr>
          <p:cNvPr id="225" name="TextBox 224">
            <a:extLst>
              <a:ext uri="{FF2B5EF4-FFF2-40B4-BE49-F238E27FC236}">
                <a16:creationId xmlns:a16="http://schemas.microsoft.com/office/drawing/2014/main" id="{EBD349E5-7062-4B7F-B66B-6F5832FCC474}"/>
              </a:ext>
            </a:extLst>
          </p:cNvPr>
          <p:cNvSpPr txBox="1"/>
          <p:nvPr/>
        </p:nvSpPr>
        <p:spPr>
          <a:xfrm>
            <a:off x="3403049" y="4318047"/>
            <a:ext cx="412292" cy="338554"/>
          </a:xfrm>
          <a:prstGeom prst="rect">
            <a:avLst/>
          </a:prstGeom>
          <a:noFill/>
        </p:spPr>
        <p:txBody>
          <a:bodyPr wrap="none" rtlCol="0" anchor="ctr" anchorCtr="0">
            <a:spAutoFit/>
          </a:bodyPr>
          <a:lstStyle/>
          <a:p>
            <a:pPr algn="r">
              <a:buNone/>
            </a:pPr>
            <a:r>
              <a:rPr lang="en-GB" sz="1600" dirty="0"/>
              <a:t>66</a:t>
            </a:r>
          </a:p>
        </p:txBody>
      </p:sp>
      <p:sp>
        <p:nvSpPr>
          <p:cNvPr id="226" name="TextBox 225">
            <a:extLst>
              <a:ext uri="{FF2B5EF4-FFF2-40B4-BE49-F238E27FC236}">
                <a16:creationId xmlns:a16="http://schemas.microsoft.com/office/drawing/2014/main" id="{CDAA6259-6BE6-47D1-B4B5-C79E5C0CA26F}"/>
              </a:ext>
            </a:extLst>
          </p:cNvPr>
          <p:cNvSpPr txBox="1"/>
          <p:nvPr/>
        </p:nvSpPr>
        <p:spPr>
          <a:xfrm>
            <a:off x="3403049" y="4766657"/>
            <a:ext cx="412292" cy="338554"/>
          </a:xfrm>
          <a:prstGeom prst="rect">
            <a:avLst/>
          </a:prstGeom>
          <a:noFill/>
        </p:spPr>
        <p:txBody>
          <a:bodyPr wrap="none" rtlCol="0" anchor="ctr" anchorCtr="0">
            <a:spAutoFit/>
          </a:bodyPr>
          <a:lstStyle/>
          <a:p>
            <a:pPr algn="r">
              <a:buNone/>
            </a:pPr>
            <a:r>
              <a:rPr lang="en-GB" sz="1600" dirty="0"/>
              <a:t>76</a:t>
            </a:r>
          </a:p>
        </p:txBody>
      </p:sp>
      <p:sp>
        <p:nvSpPr>
          <p:cNvPr id="227" name="TextBox 226">
            <a:extLst>
              <a:ext uri="{FF2B5EF4-FFF2-40B4-BE49-F238E27FC236}">
                <a16:creationId xmlns:a16="http://schemas.microsoft.com/office/drawing/2014/main" id="{A8CCCE9C-9413-4E66-857B-88EE4C4448C3}"/>
              </a:ext>
            </a:extLst>
          </p:cNvPr>
          <p:cNvSpPr txBox="1"/>
          <p:nvPr/>
        </p:nvSpPr>
        <p:spPr>
          <a:xfrm>
            <a:off x="3403049" y="5215268"/>
            <a:ext cx="412292" cy="338554"/>
          </a:xfrm>
          <a:prstGeom prst="rect">
            <a:avLst/>
          </a:prstGeom>
          <a:noFill/>
        </p:spPr>
        <p:txBody>
          <a:bodyPr wrap="none" rtlCol="0" anchor="ctr" anchorCtr="0">
            <a:spAutoFit/>
          </a:bodyPr>
          <a:lstStyle/>
          <a:p>
            <a:pPr algn="r">
              <a:buNone/>
            </a:pPr>
            <a:r>
              <a:rPr lang="en-GB" sz="1600" dirty="0"/>
              <a:t>86</a:t>
            </a:r>
          </a:p>
        </p:txBody>
      </p:sp>
      <p:sp>
        <p:nvSpPr>
          <p:cNvPr id="228" name="TextBox 227">
            <a:extLst>
              <a:ext uri="{FF2B5EF4-FFF2-40B4-BE49-F238E27FC236}">
                <a16:creationId xmlns:a16="http://schemas.microsoft.com/office/drawing/2014/main" id="{CC1A19F7-6D5A-4DE7-BA25-D7A2CB39D155}"/>
              </a:ext>
            </a:extLst>
          </p:cNvPr>
          <p:cNvSpPr txBox="1"/>
          <p:nvPr/>
        </p:nvSpPr>
        <p:spPr>
          <a:xfrm>
            <a:off x="3403049" y="5663879"/>
            <a:ext cx="412292" cy="338554"/>
          </a:xfrm>
          <a:prstGeom prst="rect">
            <a:avLst/>
          </a:prstGeom>
          <a:noFill/>
        </p:spPr>
        <p:txBody>
          <a:bodyPr wrap="none" rtlCol="0" anchor="ctr" anchorCtr="0">
            <a:spAutoFit/>
          </a:bodyPr>
          <a:lstStyle/>
          <a:p>
            <a:pPr algn="r">
              <a:buNone/>
            </a:pPr>
            <a:r>
              <a:rPr lang="en-GB" sz="1600" dirty="0"/>
              <a:t>96</a:t>
            </a:r>
          </a:p>
        </p:txBody>
      </p:sp>
      <p:sp>
        <p:nvSpPr>
          <p:cNvPr id="230" name="TextBox 229">
            <a:extLst>
              <a:ext uri="{FF2B5EF4-FFF2-40B4-BE49-F238E27FC236}">
                <a16:creationId xmlns:a16="http://schemas.microsoft.com/office/drawing/2014/main" id="{4A6E8738-D05F-4613-9DD4-A69891AD231E}"/>
              </a:ext>
            </a:extLst>
          </p:cNvPr>
          <p:cNvSpPr txBox="1"/>
          <p:nvPr/>
        </p:nvSpPr>
        <p:spPr>
          <a:xfrm>
            <a:off x="3977405" y="1626383"/>
            <a:ext cx="298480" cy="338554"/>
          </a:xfrm>
          <a:prstGeom prst="rect">
            <a:avLst/>
          </a:prstGeom>
          <a:noFill/>
        </p:spPr>
        <p:txBody>
          <a:bodyPr wrap="none" rtlCol="0" anchor="ctr" anchorCtr="0">
            <a:spAutoFit/>
          </a:bodyPr>
          <a:lstStyle/>
          <a:p>
            <a:pPr algn="r">
              <a:buNone/>
            </a:pPr>
            <a:r>
              <a:rPr lang="en-GB" sz="1600" dirty="0"/>
              <a:t>7</a:t>
            </a:r>
          </a:p>
        </p:txBody>
      </p:sp>
      <p:sp>
        <p:nvSpPr>
          <p:cNvPr id="231" name="TextBox 230">
            <a:extLst>
              <a:ext uri="{FF2B5EF4-FFF2-40B4-BE49-F238E27FC236}">
                <a16:creationId xmlns:a16="http://schemas.microsoft.com/office/drawing/2014/main" id="{C1C89BEC-CBE2-4051-B42A-4F93E46DEAA5}"/>
              </a:ext>
            </a:extLst>
          </p:cNvPr>
          <p:cNvSpPr txBox="1"/>
          <p:nvPr/>
        </p:nvSpPr>
        <p:spPr>
          <a:xfrm>
            <a:off x="3853431" y="2074994"/>
            <a:ext cx="412292" cy="338554"/>
          </a:xfrm>
          <a:prstGeom prst="rect">
            <a:avLst/>
          </a:prstGeom>
          <a:noFill/>
        </p:spPr>
        <p:txBody>
          <a:bodyPr wrap="none" rtlCol="0" anchor="ctr" anchorCtr="0">
            <a:spAutoFit/>
          </a:bodyPr>
          <a:lstStyle/>
          <a:p>
            <a:pPr algn="r">
              <a:buNone/>
            </a:pPr>
            <a:r>
              <a:rPr lang="en-GB" sz="1600" dirty="0"/>
              <a:t>17</a:t>
            </a:r>
          </a:p>
        </p:txBody>
      </p:sp>
      <p:sp>
        <p:nvSpPr>
          <p:cNvPr id="232" name="TextBox 231">
            <a:extLst>
              <a:ext uri="{FF2B5EF4-FFF2-40B4-BE49-F238E27FC236}">
                <a16:creationId xmlns:a16="http://schemas.microsoft.com/office/drawing/2014/main" id="{EB495743-C6F1-4C99-A0E5-2A8BF1BF3952}"/>
              </a:ext>
            </a:extLst>
          </p:cNvPr>
          <p:cNvSpPr txBox="1"/>
          <p:nvPr/>
        </p:nvSpPr>
        <p:spPr>
          <a:xfrm>
            <a:off x="3853431" y="2523604"/>
            <a:ext cx="412292" cy="338554"/>
          </a:xfrm>
          <a:prstGeom prst="rect">
            <a:avLst/>
          </a:prstGeom>
          <a:noFill/>
        </p:spPr>
        <p:txBody>
          <a:bodyPr wrap="none" rtlCol="0" anchor="ctr" anchorCtr="0">
            <a:spAutoFit/>
          </a:bodyPr>
          <a:lstStyle/>
          <a:p>
            <a:pPr algn="r">
              <a:buNone/>
            </a:pPr>
            <a:r>
              <a:rPr lang="en-GB" sz="1600" dirty="0"/>
              <a:t>27</a:t>
            </a:r>
          </a:p>
        </p:txBody>
      </p:sp>
      <p:sp>
        <p:nvSpPr>
          <p:cNvPr id="233" name="TextBox 232">
            <a:extLst>
              <a:ext uri="{FF2B5EF4-FFF2-40B4-BE49-F238E27FC236}">
                <a16:creationId xmlns:a16="http://schemas.microsoft.com/office/drawing/2014/main" id="{C66CACCB-BF38-4FB9-B0AB-3BB81C9FC13A}"/>
              </a:ext>
            </a:extLst>
          </p:cNvPr>
          <p:cNvSpPr txBox="1"/>
          <p:nvPr/>
        </p:nvSpPr>
        <p:spPr>
          <a:xfrm>
            <a:off x="3853431" y="2972215"/>
            <a:ext cx="412292" cy="338554"/>
          </a:xfrm>
          <a:prstGeom prst="rect">
            <a:avLst/>
          </a:prstGeom>
          <a:noFill/>
        </p:spPr>
        <p:txBody>
          <a:bodyPr wrap="none" rtlCol="0" anchor="ctr" anchorCtr="0">
            <a:spAutoFit/>
          </a:bodyPr>
          <a:lstStyle/>
          <a:p>
            <a:pPr algn="r">
              <a:buNone/>
            </a:pPr>
            <a:r>
              <a:rPr lang="en-GB" sz="1600" dirty="0"/>
              <a:t>37</a:t>
            </a:r>
          </a:p>
        </p:txBody>
      </p:sp>
      <p:sp>
        <p:nvSpPr>
          <p:cNvPr id="234" name="TextBox 233">
            <a:extLst>
              <a:ext uri="{FF2B5EF4-FFF2-40B4-BE49-F238E27FC236}">
                <a16:creationId xmlns:a16="http://schemas.microsoft.com/office/drawing/2014/main" id="{7148215C-C109-4BF5-BB7E-DD9D30A0B8DA}"/>
              </a:ext>
            </a:extLst>
          </p:cNvPr>
          <p:cNvSpPr txBox="1"/>
          <p:nvPr/>
        </p:nvSpPr>
        <p:spPr>
          <a:xfrm>
            <a:off x="3853431" y="3420827"/>
            <a:ext cx="412292" cy="338554"/>
          </a:xfrm>
          <a:prstGeom prst="rect">
            <a:avLst/>
          </a:prstGeom>
          <a:noFill/>
        </p:spPr>
        <p:txBody>
          <a:bodyPr wrap="none" rtlCol="0" anchor="ctr" anchorCtr="0">
            <a:spAutoFit/>
          </a:bodyPr>
          <a:lstStyle/>
          <a:p>
            <a:pPr algn="r">
              <a:buNone/>
            </a:pPr>
            <a:r>
              <a:rPr lang="en-GB" sz="1600" dirty="0"/>
              <a:t>47</a:t>
            </a:r>
          </a:p>
        </p:txBody>
      </p:sp>
      <p:sp>
        <p:nvSpPr>
          <p:cNvPr id="235" name="TextBox 234">
            <a:extLst>
              <a:ext uri="{FF2B5EF4-FFF2-40B4-BE49-F238E27FC236}">
                <a16:creationId xmlns:a16="http://schemas.microsoft.com/office/drawing/2014/main" id="{3A7A0A0C-8A22-445B-836B-7DA7B55B7C62}"/>
              </a:ext>
            </a:extLst>
          </p:cNvPr>
          <p:cNvSpPr txBox="1"/>
          <p:nvPr/>
        </p:nvSpPr>
        <p:spPr>
          <a:xfrm>
            <a:off x="3853431" y="3869436"/>
            <a:ext cx="412292" cy="338554"/>
          </a:xfrm>
          <a:prstGeom prst="rect">
            <a:avLst/>
          </a:prstGeom>
          <a:noFill/>
        </p:spPr>
        <p:txBody>
          <a:bodyPr wrap="none" rtlCol="0" anchor="ctr" anchorCtr="0">
            <a:spAutoFit/>
          </a:bodyPr>
          <a:lstStyle/>
          <a:p>
            <a:pPr algn="r">
              <a:buNone/>
            </a:pPr>
            <a:r>
              <a:rPr lang="en-GB" sz="1600" dirty="0"/>
              <a:t>57</a:t>
            </a:r>
          </a:p>
        </p:txBody>
      </p:sp>
      <p:sp>
        <p:nvSpPr>
          <p:cNvPr id="236" name="TextBox 235">
            <a:extLst>
              <a:ext uri="{FF2B5EF4-FFF2-40B4-BE49-F238E27FC236}">
                <a16:creationId xmlns:a16="http://schemas.microsoft.com/office/drawing/2014/main" id="{43B9EEFB-DCD8-4271-B876-3E68F340D218}"/>
              </a:ext>
            </a:extLst>
          </p:cNvPr>
          <p:cNvSpPr txBox="1"/>
          <p:nvPr/>
        </p:nvSpPr>
        <p:spPr>
          <a:xfrm>
            <a:off x="3853431" y="4318047"/>
            <a:ext cx="412292" cy="338554"/>
          </a:xfrm>
          <a:prstGeom prst="rect">
            <a:avLst/>
          </a:prstGeom>
          <a:noFill/>
        </p:spPr>
        <p:txBody>
          <a:bodyPr wrap="none" rtlCol="0" anchor="ctr" anchorCtr="0">
            <a:spAutoFit/>
          </a:bodyPr>
          <a:lstStyle/>
          <a:p>
            <a:pPr algn="r">
              <a:buNone/>
            </a:pPr>
            <a:r>
              <a:rPr lang="en-GB" sz="1600" dirty="0"/>
              <a:t>67</a:t>
            </a:r>
          </a:p>
        </p:txBody>
      </p:sp>
      <p:sp>
        <p:nvSpPr>
          <p:cNvPr id="237" name="TextBox 236">
            <a:extLst>
              <a:ext uri="{FF2B5EF4-FFF2-40B4-BE49-F238E27FC236}">
                <a16:creationId xmlns:a16="http://schemas.microsoft.com/office/drawing/2014/main" id="{ABA39653-F46E-4471-853E-9DE59F1ADCE5}"/>
              </a:ext>
            </a:extLst>
          </p:cNvPr>
          <p:cNvSpPr txBox="1"/>
          <p:nvPr/>
        </p:nvSpPr>
        <p:spPr>
          <a:xfrm>
            <a:off x="3853431" y="4766657"/>
            <a:ext cx="412292" cy="338554"/>
          </a:xfrm>
          <a:prstGeom prst="rect">
            <a:avLst/>
          </a:prstGeom>
          <a:noFill/>
        </p:spPr>
        <p:txBody>
          <a:bodyPr wrap="none" rtlCol="0" anchor="ctr" anchorCtr="0">
            <a:spAutoFit/>
          </a:bodyPr>
          <a:lstStyle/>
          <a:p>
            <a:pPr algn="r">
              <a:buNone/>
            </a:pPr>
            <a:r>
              <a:rPr lang="en-GB" sz="1600" dirty="0"/>
              <a:t>77</a:t>
            </a:r>
          </a:p>
        </p:txBody>
      </p:sp>
      <p:sp>
        <p:nvSpPr>
          <p:cNvPr id="238" name="TextBox 237">
            <a:extLst>
              <a:ext uri="{FF2B5EF4-FFF2-40B4-BE49-F238E27FC236}">
                <a16:creationId xmlns:a16="http://schemas.microsoft.com/office/drawing/2014/main" id="{764F472D-6289-4593-BF29-C01AF3BCC71A}"/>
              </a:ext>
            </a:extLst>
          </p:cNvPr>
          <p:cNvSpPr txBox="1"/>
          <p:nvPr/>
        </p:nvSpPr>
        <p:spPr>
          <a:xfrm>
            <a:off x="3853431" y="5215268"/>
            <a:ext cx="412292" cy="338554"/>
          </a:xfrm>
          <a:prstGeom prst="rect">
            <a:avLst/>
          </a:prstGeom>
          <a:noFill/>
        </p:spPr>
        <p:txBody>
          <a:bodyPr wrap="none" rtlCol="0" anchor="ctr" anchorCtr="0">
            <a:spAutoFit/>
          </a:bodyPr>
          <a:lstStyle/>
          <a:p>
            <a:pPr algn="r">
              <a:buNone/>
            </a:pPr>
            <a:r>
              <a:rPr lang="en-GB" sz="1600" dirty="0"/>
              <a:t>87</a:t>
            </a:r>
          </a:p>
        </p:txBody>
      </p:sp>
      <p:sp>
        <p:nvSpPr>
          <p:cNvPr id="239" name="TextBox 238">
            <a:extLst>
              <a:ext uri="{FF2B5EF4-FFF2-40B4-BE49-F238E27FC236}">
                <a16:creationId xmlns:a16="http://schemas.microsoft.com/office/drawing/2014/main" id="{804B688D-13DC-4438-9A52-D2CB4FF9FF95}"/>
              </a:ext>
            </a:extLst>
          </p:cNvPr>
          <p:cNvSpPr txBox="1"/>
          <p:nvPr/>
        </p:nvSpPr>
        <p:spPr>
          <a:xfrm>
            <a:off x="3853431" y="5663879"/>
            <a:ext cx="412292" cy="338554"/>
          </a:xfrm>
          <a:prstGeom prst="rect">
            <a:avLst/>
          </a:prstGeom>
          <a:noFill/>
        </p:spPr>
        <p:txBody>
          <a:bodyPr wrap="none" rtlCol="0" anchor="ctr" anchorCtr="0">
            <a:spAutoFit/>
          </a:bodyPr>
          <a:lstStyle/>
          <a:p>
            <a:pPr algn="r">
              <a:buNone/>
            </a:pPr>
            <a:r>
              <a:rPr lang="en-GB" sz="1600" dirty="0"/>
              <a:t>97</a:t>
            </a:r>
          </a:p>
        </p:txBody>
      </p:sp>
      <p:sp>
        <p:nvSpPr>
          <p:cNvPr id="241" name="TextBox 240">
            <a:extLst>
              <a:ext uri="{FF2B5EF4-FFF2-40B4-BE49-F238E27FC236}">
                <a16:creationId xmlns:a16="http://schemas.microsoft.com/office/drawing/2014/main" id="{1FC86049-991D-4860-8132-62F1FA37A1FE}"/>
              </a:ext>
            </a:extLst>
          </p:cNvPr>
          <p:cNvSpPr txBox="1"/>
          <p:nvPr/>
        </p:nvSpPr>
        <p:spPr>
          <a:xfrm>
            <a:off x="4427787" y="1626383"/>
            <a:ext cx="298480" cy="338554"/>
          </a:xfrm>
          <a:prstGeom prst="rect">
            <a:avLst/>
          </a:prstGeom>
          <a:noFill/>
        </p:spPr>
        <p:txBody>
          <a:bodyPr wrap="none" rtlCol="0" anchor="ctr" anchorCtr="0">
            <a:spAutoFit/>
          </a:bodyPr>
          <a:lstStyle/>
          <a:p>
            <a:pPr algn="r">
              <a:buNone/>
            </a:pPr>
            <a:r>
              <a:rPr lang="en-GB" sz="1600" dirty="0"/>
              <a:t>8</a:t>
            </a:r>
          </a:p>
        </p:txBody>
      </p:sp>
      <p:sp>
        <p:nvSpPr>
          <p:cNvPr id="242" name="TextBox 241">
            <a:extLst>
              <a:ext uri="{FF2B5EF4-FFF2-40B4-BE49-F238E27FC236}">
                <a16:creationId xmlns:a16="http://schemas.microsoft.com/office/drawing/2014/main" id="{9A0A4E33-F038-4DE0-A21B-7BDF1EF5883E}"/>
              </a:ext>
            </a:extLst>
          </p:cNvPr>
          <p:cNvSpPr txBox="1"/>
          <p:nvPr/>
        </p:nvSpPr>
        <p:spPr>
          <a:xfrm>
            <a:off x="4303813" y="2074994"/>
            <a:ext cx="412292" cy="338554"/>
          </a:xfrm>
          <a:prstGeom prst="rect">
            <a:avLst/>
          </a:prstGeom>
          <a:noFill/>
        </p:spPr>
        <p:txBody>
          <a:bodyPr wrap="none" rtlCol="0" anchor="ctr" anchorCtr="0">
            <a:spAutoFit/>
          </a:bodyPr>
          <a:lstStyle/>
          <a:p>
            <a:pPr algn="r">
              <a:buNone/>
            </a:pPr>
            <a:r>
              <a:rPr lang="en-GB" sz="1600" dirty="0"/>
              <a:t>18</a:t>
            </a:r>
          </a:p>
        </p:txBody>
      </p:sp>
      <p:sp>
        <p:nvSpPr>
          <p:cNvPr id="243" name="TextBox 242">
            <a:extLst>
              <a:ext uri="{FF2B5EF4-FFF2-40B4-BE49-F238E27FC236}">
                <a16:creationId xmlns:a16="http://schemas.microsoft.com/office/drawing/2014/main" id="{ED77EDEE-7BAB-4A8D-BFCF-66D007B0963F}"/>
              </a:ext>
            </a:extLst>
          </p:cNvPr>
          <p:cNvSpPr txBox="1"/>
          <p:nvPr/>
        </p:nvSpPr>
        <p:spPr>
          <a:xfrm>
            <a:off x="4303813" y="2523604"/>
            <a:ext cx="412292" cy="338554"/>
          </a:xfrm>
          <a:prstGeom prst="rect">
            <a:avLst/>
          </a:prstGeom>
          <a:noFill/>
        </p:spPr>
        <p:txBody>
          <a:bodyPr wrap="none" rtlCol="0" anchor="ctr" anchorCtr="0">
            <a:spAutoFit/>
          </a:bodyPr>
          <a:lstStyle/>
          <a:p>
            <a:pPr algn="r">
              <a:buNone/>
            </a:pPr>
            <a:r>
              <a:rPr lang="en-GB" sz="1600" dirty="0"/>
              <a:t>28</a:t>
            </a:r>
          </a:p>
        </p:txBody>
      </p:sp>
      <p:sp>
        <p:nvSpPr>
          <p:cNvPr id="244" name="TextBox 243">
            <a:extLst>
              <a:ext uri="{FF2B5EF4-FFF2-40B4-BE49-F238E27FC236}">
                <a16:creationId xmlns:a16="http://schemas.microsoft.com/office/drawing/2014/main" id="{5B8FDA47-6A6A-4204-AB03-E57102E65781}"/>
              </a:ext>
            </a:extLst>
          </p:cNvPr>
          <p:cNvSpPr txBox="1"/>
          <p:nvPr/>
        </p:nvSpPr>
        <p:spPr>
          <a:xfrm>
            <a:off x="4303813" y="2972215"/>
            <a:ext cx="412292" cy="338554"/>
          </a:xfrm>
          <a:prstGeom prst="rect">
            <a:avLst/>
          </a:prstGeom>
          <a:noFill/>
        </p:spPr>
        <p:txBody>
          <a:bodyPr wrap="none" rtlCol="0" anchor="ctr" anchorCtr="0">
            <a:spAutoFit/>
          </a:bodyPr>
          <a:lstStyle/>
          <a:p>
            <a:pPr algn="r">
              <a:buNone/>
            </a:pPr>
            <a:r>
              <a:rPr lang="en-GB" sz="1600" dirty="0"/>
              <a:t>38</a:t>
            </a:r>
          </a:p>
        </p:txBody>
      </p:sp>
      <p:sp>
        <p:nvSpPr>
          <p:cNvPr id="245" name="TextBox 244">
            <a:extLst>
              <a:ext uri="{FF2B5EF4-FFF2-40B4-BE49-F238E27FC236}">
                <a16:creationId xmlns:a16="http://schemas.microsoft.com/office/drawing/2014/main" id="{522B83A6-20D9-493C-A6BF-D4B690AA1DA5}"/>
              </a:ext>
            </a:extLst>
          </p:cNvPr>
          <p:cNvSpPr txBox="1"/>
          <p:nvPr/>
        </p:nvSpPr>
        <p:spPr>
          <a:xfrm>
            <a:off x="4303813" y="3420827"/>
            <a:ext cx="412292" cy="338554"/>
          </a:xfrm>
          <a:prstGeom prst="rect">
            <a:avLst/>
          </a:prstGeom>
          <a:noFill/>
        </p:spPr>
        <p:txBody>
          <a:bodyPr wrap="none" rtlCol="0" anchor="ctr" anchorCtr="0">
            <a:spAutoFit/>
          </a:bodyPr>
          <a:lstStyle/>
          <a:p>
            <a:pPr algn="r">
              <a:buNone/>
            </a:pPr>
            <a:r>
              <a:rPr lang="en-GB" sz="1600" dirty="0"/>
              <a:t>48</a:t>
            </a:r>
          </a:p>
        </p:txBody>
      </p:sp>
      <p:sp>
        <p:nvSpPr>
          <p:cNvPr id="246" name="TextBox 245">
            <a:extLst>
              <a:ext uri="{FF2B5EF4-FFF2-40B4-BE49-F238E27FC236}">
                <a16:creationId xmlns:a16="http://schemas.microsoft.com/office/drawing/2014/main" id="{BBA85314-66CC-4E7C-A960-75337A8691C6}"/>
              </a:ext>
            </a:extLst>
          </p:cNvPr>
          <p:cNvSpPr txBox="1"/>
          <p:nvPr/>
        </p:nvSpPr>
        <p:spPr>
          <a:xfrm>
            <a:off x="4303813" y="3869436"/>
            <a:ext cx="412292" cy="338554"/>
          </a:xfrm>
          <a:prstGeom prst="rect">
            <a:avLst/>
          </a:prstGeom>
          <a:noFill/>
        </p:spPr>
        <p:txBody>
          <a:bodyPr wrap="none" rtlCol="0" anchor="ctr" anchorCtr="0">
            <a:spAutoFit/>
          </a:bodyPr>
          <a:lstStyle/>
          <a:p>
            <a:pPr algn="r">
              <a:buNone/>
            </a:pPr>
            <a:r>
              <a:rPr lang="en-GB" sz="1600" dirty="0"/>
              <a:t>58</a:t>
            </a:r>
          </a:p>
        </p:txBody>
      </p:sp>
      <p:sp>
        <p:nvSpPr>
          <p:cNvPr id="247" name="TextBox 246">
            <a:extLst>
              <a:ext uri="{FF2B5EF4-FFF2-40B4-BE49-F238E27FC236}">
                <a16:creationId xmlns:a16="http://schemas.microsoft.com/office/drawing/2014/main" id="{67D0B041-4A85-4BEA-B7CA-35C540711B54}"/>
              </a:ext>
            </a:extLst>
          </p:cNvPr>
          <p:cNvSpPr txBox="1"/>
          <p:nvPr/>
        </p:nvSpPr>
        <p:spPr>
          <a:xfrm>
            <a:off x="4303813" y="4318047"/>
            <a:ext cx="412292" cy="338554"/>
          </a:xfrm>
          <a:prstGeom prst="rect">
            <a:avLst/>
          </a:prstGeom>
          <a:noFill/>
        </p:spPr>
        <p:txBody>
          <a:bodyPr wrap="none" rtlCol="0" anchor="ctr" anchorCtr="0">
            <a:spAutoFit/>
          </a:bodyPr>
          <a:lstStyle/>
          <a:p>
            <a:pPr algn="r">
              <a:buNone/>
            </a:pPr>
            <a:r>
              <a:rPr lang="en-GB" sz="1600" dirty="0"/>
              <a:t>68</a:t>
            </a:r>
          </a:p>
        </p:txBody>
      </p:sp>
      <p:sp>
        <p:nvSpPr>
          <p:cNvPr id="248" name="TextBox 247">
            <a:extLst>
              <a:ext uri="{FF2B5EF4-FFF2-40B4-BE49-F238E27FC236}">
                <a16:creationId xmlns:a16="http://schemas.microsoft.com/office/drawing/2014/main" id="{3C5CBE0D-95E1-46F5-8086-A64463A9831A}"/>
              </a:ext>
            </a:extLst>
          </p:cNvPr>
          <p:cNvSpPr txBox="1"/>
          <p:nvPr/>
        </p:nvSpPr>
        <p:spPr>
          <a:xfrm>
            <a:off x="4303813" y="4766657"/>
            <a:ext cx="412292" cy="338554"/>
          </a:xfrm>
          <a:prstGeom prst="rect">
            <a:avLst/>
          </a:prstGeom>
          <a:noFill/>
        </p:spPr>
        <p:txBody>
          <a:bodyPr wrap="none" rtlCol="0" anchor="ctr" anchorCtr="0">
            <a:spAutoFit/>
          </a:bodyPr>
          <a:lstStyle/>
          <a:p>
            <a:pPr algn="r">
              <a:buNone/>
            </a:pPr>
            <a:r>
              <a:rPr lang="en-GB" sz="1600" dirty="0"/>
              <a:t>78</a:t>
            </a:r>
          </a:p>
        </p:txBody>
      </p:sp>
      <p:sp>
        <p:nvSpPr>
          <p:cNvPr id="249" name="TextBox 248">
            <a:extLst>
              <a:ext uri="{FF2B5EF4-FFF2-40B4-BE49-F238E27FC236}">
                <a16:creationId xmlns:a16="http://schemas.microsoft.com/office/drawing/2014/main" id="{84CD0663-0644-4ABD-A309-CFDA4E006BEC}"/>
              </a:ext>
            </a:extLst>
          </p:cNvPr>
          <p:cNvSpPr txBox="1"/>
          <p:nvPr/>
        </p:nvSpPr>
        <p:spPr>
          <a:xfrm>
            <a:off x="4303813" y="5215268"/>
            <a:ext cx="412292" cy="338554"/>
          </a:xfrm>
          <a:prstGeom prst="rect">
            <a:avLst/>
          </a:prstGeom>
          <a:noFill/>
        </p:spPr>
        <p:txBody>
          <a:bodyPr wrap="none" rtlCol="0" anchor="ctr" anchorCtr="0">
            <a:spAutoFit/>
          </a:bodyPr>
          <a:lstStyle/>
          <a:p>
            <a:pPr algn="r">
              <a:buNone/>
            </a:pPr>
            <a:r>
              <a:rPr lang="en-GB" sz="1600" dirty="0"/>
              <a:t>88</a:t>
            </a:r>
          </a:p>
        </p:txBody>
      </p:sp>
      <p:sp>
        <p:nvSpPr>
          <p:cNvPr id="250" name="TextBox 249">
            <a:extLst>
              <a:ext uri="{FF2B5EF4-FFF2-40B4-BE49-F238E27FC236}">
                <a16:creationId xmlns:a16="http://schemas.microsoft.com/office/drawing/2014/main" id="{B430B45E-2E19-4EFA-8EE3-94E68AFDC5B8}"/>
              </a:ext>
            </a:extLst>
          </p:cNvPr>
          <p:cNvSpPr txBox="1"/>
          <p:nvPr/>
        </p:nvSpPr>
        <p:spPr>
          <a:xfrm>
            <a:off x="4303813" y="5663879"/>
            <a:ext cx="412292" cy="338554"/>
          </a:xfrm>
          <a:prstGeom prst="rect">
            <a:avLst/>
          </a:prstGeom>
          <a:noFill/>
        </p:spPr>
        <p:txBody>
          <a:bodyPr wrap="none" rtlCol="0" anchor="ctr" anchorCtr="0">
            <a:spAutoFit/>
          </a:bodyPr>
          <a:lstStyle/>
          <a:p>
            <a:pPr algn="r">
              <a:buNone/>
            </a:pPr>
            <a:r>
              <a:rPr lang="en-GB" sz="1600" dirty="0"/>
              <a:t>98</a:t>
            </a:r>
          </a:p>
        </p:txBody>
      </p:sp>
      <p:sp>
        <p:nvSpPr>
          <p:cNvPr id="252" name="TextBox 251">
            <a:extLst>
              <a:ext uri="{FF2B5EF4-FFF2-40B4-BE49-F238E27FC236}">
                <a16:creationId xmlns:a16="http://schemas.microsoft.com/office/drawing/2014/main" id="{4EC664F4-5D68-4E46-B369-EC960AF20DDA}"/>
              </a:ext>
            </a:extLst>
          </p:cNvPr>
          <p:cNvSpPr txBox="1"/>
          <p:nvPr/>
        </p:nvSpPr>
        <p:spPr>
          <a:xfrm>
            <a:off x="4878169" y="1626383"/>
            <a:ext cx="298480" cy="338554"/>
          </a:xfrm>
          <a:prstGeom prst="rect">
            <a:avLst/>
          </a:prstGeom>
          <a:noFill/>
        </p:spPr>
        <p:txBody>
          <a:bodyPr wrap="none" rtlCol="0" anchor="ctr" anchorCtr="0">
            <a:spAutoFit/>
          </a:bodyPr>
          <a:lstStyle/>
          <a:p>
            <a:pPr algn="r">
              <a:buNone/>
            </a:pPr>
            <a:r>
              <a:rPr lang="en-GB" sz="1600" dirty="0"/>
              <a:t>9</a:t>
            </a:r>
          </a:p>
        </p:txBody>
      </p:sp>
      <p:sp>
        <p:nvSpPr>
          <p:cNvPr id="253" name="TextBox 252">
            <a:extLst>
              <a:ext uri="{FF2B5EF4-FFF2-40B4-BE49-F238E27FC236}">
                <a16:creationId xmlns:a16="http://schemas.microsoft.com/office/drawing/2014/main" id="{044509A1-480C-44E0-B460-BB88CB8F6035}"/>
              </a:ext>
            </a:extLst>
          </p:cNvPr>
          <p:cNvSpPr txBox="1"/>
          <p:nvPr/>
        </p:nvSpPr>
        <p:spPr>
          <a:xfrm>
            <a:off x="4754195" y="2074994"/>
            <a:ext cx="412292" cy="338554"/>
          </a:xfrm>
          <a:prstGeom prst="rect">
            <a:avLst/>
          </a:prstGeom>
          <a:noFill/>
        </p:spPr>
        <p:txBody>
          <a:bodyPr wrap="none" rtlCol="0" anchor="ctr" anchorCtr="0">
            <a:spAutoFit/>
          </a:bodyPr>
          <a:lstStyle/>
          <a:p>
            <a:pPr algn="r">
              <a:buNone/>
            </a:pPr>
            <a:r>
              <a:rPr lang="en-GB" sz="1600" dirty="0"/>
              <a:t>19</a:t>
            </a:r>
          </a:p>
        </p:txBody>
      </p:sp>
      <p:sp>
        <p:nvSpPr>
          <p:cNvPr id="254" name="TextBox 253">
            <a:extLst>
              <a:ext uri="{FF2B5EF4-FFF2-40B4-BE49-F238E27FC236}">
                <a16:creationId xmlns:a16="http://schemas.microsoft.com/office/drawing/2014/main" id="{7BB23EB1-176F-42EB-B6FF-338FD4151EF0}"/>
              </a:ext>
            </a:extLst>
          </p:cNvPr>
          <p:cNvSpPr txBox="1"/>
          <p:nvPr/>
        </p:nvSpPr>
        <p:spPr>
          <a:xfrm>
            <a:off x="4754195" y="2523604"/>
            <a:ext cx="412292" cy="338554"/>
          </a:xfrm>
          <a:prstGeom prst="rect">
            <a:avLst/>
          </a:prstGeom>
          <a:noFill/>
        </p:spPr>
        <p:txBody>
          <a:bodyPr wrap="none" rtlCol="0" anchor="ctr" anchorCtr="0">
            <a:spAutoFit/>
          </a:bodyPr>
          <a:lstStyle/>
          <a:p>
            <a:pPr algn="r">
              <a:buNone/>
            </a:pPr>
            <a:r>
              <a:rPr lang="en-GB" sz="1600" dirty="0"/>
              <a:t>29</a:t>
            </a:r>
          </a:p>
        </p:txBody>
      </p:sp>
      <p:sp>
        <p:nvSpPr>
          <p:cNvPr id="255" name="TextBox 254">
            <a:extLst>
              <a:ext uri="{FF2B5EF4-FFF2-40B4-BE49-F238E27FC236}">
                <a16:creationId xmlns:a16="http://schemas.microsoft.com/office/drawing/2014/main" id="{AEE71E43-D4C3-412F-801E-E5F70493EC6E}"/>
              </a:ext>
            </a:extLst>
          </p:cNvPr>
          <p:cNvSpPr txBox="1"/>
          <p:nvPr/>
        </p:nvSpPr>
        <p:spPr>
          <a:xfrm>
            <a:off x="4754195" y="2972215"/>
            <a:ext cx="412292" cy="338554"/>
          </a:xfrm>
          <a:prstGeom prst="rect">
            <a:avLst/>
          </a:prstGeom>
          <a:noFill/>
        </p:spPr>
        <p:txBody>
          <a:bodyPr wrap="none" rtlCol="0" anchor="ctr" anchorCtr="0">
            <a:spAutoFit/>
          </a:bodyPr>
          <a:lstStyle/>
          <a:p>
            <a:pPr algn="r">
              <a:buNone/>
            </a:pPr>
            <a:r>
              <a:rPr lang="en-GB" sz="1600" dirty="0"/>
              <a:t>39</a:t>
            </a:r>
          </a:p>
        </p:txBody>
      </p:sp>
      <p:sp>
        <p:nvSpPr>
          <p:cNvPr id="256" name="TextBox 255">
            <a:extLst>
              <a:ext uri="{FF2B5EF4-FFF2-40B4-BE49-F238E27FC236}">
                <a16:creationId xmlns:a16="http://schemas.microsoft.com/office/drawing/2014/main" id="{13D582D8-7533-4C14-963E-39FC173F3DE4}"/>
              </a:ext>
            </a:extLst>
          </p:cNvPr>
          <p:cNvSpPr txBox="1"/>
          <p:nvPr/>
        </p:nvSpPr>
        <p:spPr>
          <a:xfrm>
            <a:off x="4754195" y="3420827"/>
            <a:ext cx="412292" cy="338554"/>
          </a:xfrm>
          <a:prstGeom prst="rect">
            <a:avLst/>
          </a:prstGeom>
          <a:noFill/>
        </p:spPr>
        <p:txBody>
          <a:bodyPr wrap="none" rtlCol="0" anchor="ctr" anchorCtr="0">
            <a:spAutoFit/>
          </a:bodyPr>
          <a:lstStyle/>
          <a:p>
            <a:pPr algn="r">
              <a:buNone/>
            </a:pPr>
            <a:r>
              <a:rPr lang="en-GB" sz="1600" dirty="0"/>
              <a:t>49</a:t>
            </a:r>
          </a:p>
        </p:txBody>
      </p:sp>
      <p:sp>
        <p:nvSpPr>
          <p:cNvPr id="257" name="TextBox 256">
            <a:extLst>
              <a:ext uri="{FF2B5EF4-FFF2-40B4-BE49-F238E27FC236}">
                <a16:creationId xmlns:a16="http://schemas.microsoft.com/office/drawing/2014/main" id="{DF3D2B05-D811-4925-96D3-AF1A1899A259}"/>
              </a:ext>
            </a:extLst>
          </p:cNvPr>
          <p:cNvSpPr txBox="1"/>
          <p:nvPr/>
        </p:nvSpPr>
        <p:spPr>
          <a:xfrm>
            <a:off x="4754195" y="3869436"/>
            <a:ext cx="412292" cy="338554"/>
          </a:xfrm>
          <a:prstGeom prst="rect">
            <a:avLst/>
          </a:prstGeom>
          <a:noFill/>
        </p:spPr>
        <p:txBody>
          <a:bodyPr wrap="none" rtlCol="0" anchor="ctr" anchorCtr="0">
            <a:spAutoFit/>
          </a:bodyPr>
          <a:lstStyle/>
          <a:p>
            <a:pPr algn="r">
              <a:buNone/>
            </a:pPr>
            <a:r>
              <a:rPr lang="en-GB" sz="1600" dirty="0"/>
              <a:t>59</a:t>
            </a:r>
          </a:p>
        </p:txBody>
      </p:sp>
      <p:sp>
        <p:nvSpPr>
          <p:cNvPr id="258" name="TextBox 257">
            <a:extLst>
              <a:ext uri="{FF2B5EF4-FFF2-40B4-BE49-F238E27FC236}">
                <a16:creationId xmlns:a16="http://schemas.microsoft.com/office/drawing/2014/main" id="{E0D2E1F9-3BD3-416A-967E-E1103FE0EC0D}"/>
              </a:ext>
            </a:extLst>
          </p:cNvPr>
          <p:cNvSpPr txBox="1"/>
          <p:nvPr/>
        </p:nvSpPr>
        <p:spPr>
          <a:xfrm>
            <a:off x="4754195" y="4318047"/>
            <a:ext cx="412292" cy="338554"/>
          </a:xfrm>
          <a:prstGeom prst="rect">
            <a:avLst/>
          </a:prstGeom>
          <a:noFill/>
        </p:spPr>
        <p:txBody>
          <a:bodyPr wrap="none" rtlCol="0" anchor="ctr" anchorCtr="0">
            <a:spAutoFit/>
          </a:bodyPr>
          <a:lstStyle/>
          <a:p>
            <a:pPr algn="r">
              <a:buNone/>
            </a:pPr>
            <a:r>
              <a:rPr lang="en-GB" sz="1600" dirty="0"/>
              <a:t>69</a:t>
            </a:r>
          </a:p>
        </p:txBody>
      </p:sp>
      <p:sp>
        <p:nvSpPr>
          <p:cNvPr id="259" name="TextBox 258">
            <a:extLst>
              <a:ext uri="{FF2B5EF4-FFF2-40B4-BE49-F238E27FC236}">
                <a16:creationId xmlns:a16="http://schemas.microsoft.com/office/drawing/2014/main" id="{0EA04C49-D60B-49E4-9E05-5362046886F3}"/>
              </a:ext>
            </a:extLst>
          </p:cNvPr>
          <p:cNvSpPr txBox="1"/>
          <p:nvPr/>
        </p:nvSpPr>
        <p:spPr>
          <a:xfrm>
            <a:off x="4754195" y="4766657"/>
            <a:ext cx="412292" cy="338554"/>
          </a:xfrm>
          <a:prstGeom prst="rect">
            <a:avLst/>
          </a:prstGeom>
          <a:noFill/>
        </p:spPr>
        <p:txBody>
          <a:bodyPr wrap="none" rtlCol="0" anchor="ctr" anchorCtr="0">
            <a:spAutoFit/>
          </a:bodyPr>
          <a:lstStyle/>
          <a:p>
            <a:pPr algn="r">
              <a:buNone/>
            </a:pPr>
            <a:r>
              <a:rPr lang="en-GB" sz="1600" dirty="0"/>
              <a:t>79</a:t>
            </a:r>
          </a:p>
        </p:txBody>
      </p:sp>
      <p:sp>
        <p:nvSpPr>
          <p:cNvPr id="260" name="TextBox 259">
            <a:extLst>
              <a:ext uri="{FF2B5EF4-FFF2-40B4-BE49-F238E27FC236}">
                <a16:creationId xmlns:a16="http://schemas.microsoft.com/office/drawing/2014/main" id="{2F26CD7F-F9E0-4F75-A583-9789CF719117}"/>
              </a:ext>
            </a:extLst>
          </p:cNvPr>
          <p:cNvSpPr txBox="1"/>
          <p:nvPr/>
        </p:nvSpPr>
        <p:spPr>
          <a:xfrm>
            <a:off x="4754195" y="5215268"/>
            <a:ext cx="412292" cy="338554"/>
          </a:xfrm>
          <a:prstGeom prst="rect">
            <a:avLst/>
          </a:prstGeom>
          <a:noFill/>
        </p:spPr>
        <p:txBody>
          <a:bodyPr wrap="none" rtlCol="0" anchor="ctr" anchorCtr="0">
            <a:spAutoFit/>
          </a:bodyPr>
          <a:lstStyle/>
          <a:p>
            <a:pPr algn="r">
              <a:buNone/>
            </a:pPr>
            <a:r>
              <a:rPr lang="en-GB" sz="1600" dirty="0"/>
              <a:t>89</a:t>
            </a:r>
          </a:p>
        </p:txBody>
      </p:sp>
      <p:sp>
        <p:nvSpPr>
          <p:cNvPr id="261" name="TextBox 260">
            <a:extLst>
              <a:ext uri="{FF2B5EF4-FFF2-40B4-BE49-F238E27FC236}">
                <a16:creationId xmlns:a16="http://schemas.microsoft.com/office/drawing/2014/main" id="{BC6128F3-ED64-48C1-85D8-8CB3FCE9DD9A}"/>
              </a:ext>
            </a:extLst>
          </p:cNvPr>
          <p:cNvSpPr txBox="1"/>
          <p:nvPr/>
        </p:nvSpPr>
        <p:spPr>
          <a:xfrm>
            <a:off x="4754195" y="5663879"/>
            <a:ext cx="412292" cy="338554"/>
          </a:xfrm>
          <a:prstGeom prst="rect">
            <a:avLst/>
          </a:prstGeom>
          <a:noFill/>
        </p:spPr>
        <p:txBody>
          <a:bodyPr wrap="none" rtlCol="0" anchor="ctr" anchorCtr="0">
            <a:spAutoFit/>
          </a:bodyPr>
          <a:lstStyle/>
          <a:p>
            <a:pPr algn="r">
              <a:buNone/>
            </a:pPr>
            <a:r>
              <a:rPr lang="en-GB" sz="1600" dirty="0"/>
              <a:t>99</a:t>
            </a:r>
          </a:p>
        </p:txBody>
      </p:sp>
      <p:sp>
        <p:nvSpPr>
          <p:cNvPr id="263" name="TextBox 262">
            <a:extLst>
              <a:ext uri="{FF2B5EF4-FFF2-40B4-BE49-F238E27FC236}">
                <a16:creationId xmlns:a16="http://schemas.microsoft.com/office/drawing/2014/main" id="{B5667CAF-5ECE-4A9A-A9F7-06DD56466116}"/>
              </a:ext>
            </a:extLst>
          </p:cNvPr>
          <p:cNvSpPr txBox="1"/>
          <p:nvPr/>
        </p:nvSpPr>
        <p:spPr>
          <a:xfrm>
            <a:off x="5214740" y="1626383"/>
            <a:ext cx="412292" cy="338554"/>
          </a:xfrm>
          <a:prstGeom prst="rect">
            <a:avLst/>
          </a:prstGeom>
          <a:noFill/>
        </p:spPr>
        <p:txBody>
          <a:bodyPr wrap="none" rtlCol="0" anchor="ctr" anchorCtr="0">
            <a:spAutoFit/>
          </a:bodyPr>
          <a:lstStyle/>
          <a:p>
            <a:pPr algn="r">
              <a:buNone/>
            </a:pPr>
            <a:r>
              <a:rPr lang="en-GB" sz="1600" dirty="0"/>
              <a:t>10</a:t>
            </a:r>
          </a:p>
        </p:txBody>
      </p:sp>
      <p:sp>
        <p:nvSpPr>
          <p:cNvPr id="264" name="TextBox 263">
            <a:extLst>
              <a:ext uri="{FF2B5EF4-FFF2-40B4-BE49-F238E27FC236}">
                <a16:creationId xmlns:a16="http://schemas.microsoft.com/office/drawing/2014/main" id="{983FFD56-B75C-4E8E-A120-66A74CFC9EED}"/>
              </a:ext>
            </a:extLst>
          </p:cNvPr>
          <p:cNvSpPr txBox="1"/>
          <p:nvPr/>
        </p:nvSpPr>
        <p:spPr>
          <a:xfrm>
            <a:off x="5204578" y="2074994"/>
            <a:ext cx="412292" cy="338554"/>
          </a:xfrm>
          <a:prstGeom prst="rect">
            <a:avLst/>
          </a:prstGeom>
          <a:noFill/>
        </p:spPr>
        <p:txBody>
          <a:bodyPr wrap="none" rtlCol="0" anchor="ctr" anchorCtr="0">
            <a:spAutoFit/>
          </a:bodyPr>
          <a:lstStyle/>
          <a:p>
            <a:pPr algn="r">
              <a:buNone/>
            </a:pPr>
            <a:r>
              <a:rPr lang="en-GB" sz="1600" dirty="0"/>
              <a:t>20</a:t>
            </a:r>
          </a:p>
        </p:txBody>
      </p:sp>
      <p:sp>
        <p:nvSpPr>
          <p:cNvPr id="265" name="TextBox 264">
            <a:extLst>
              <a:ext uri="{FF2B5EF4-FFF2-40B4-BE49-F238E27FC236}">
                <a16:creationId xmlns:a16="http://schemas.microsoft.com/office/drawing/2014/main" id="{F4F3FB12-C7D0-41D3-A0D7-BA1E39E72EB8}"/>
              </a:ext>
            </a:extLst>
          </p:cNvPr>
          <p:cNvSpPr txBox="1"/>
          <p:nvPr/>
        </p:nvSpPr>
        <p:spPr>
          <a:xfrm>
            <a:off x="5204578" y="2523604"/>
            <a:ext cx="412292" cy="338554"/>
          </a:xfrm>
          <a:prstGeom prst="rect">
            <a:avLst/>
          </a:prstGeom>
          <a:noFill/>
        </p:spPr>
        <p:txBody>
          <a:bodyPr wrap="none" rtlCol="0" anchor="ctr" anchorCtr="0">
            <a:spAutoFit/>
          </a:bodyPr>
          <a:lstStyle/>
          <a:p>
            <a:pPr algn="r">
              <a:buNone/>
            </a:pPr>
            <a:r>
              <a:rPr lang="en-GB" sz="1600" dirty="0"/>
              <a:t>30</a:t>
            </a:r>
          </a:p>
        </p:txBody>
      </p:sp>
      <p:sp>
        <p:nvSpPr>
          <p:cNvPr id="266" name="TextBox 265">
            <a:extLst>
              <a:ext uri="{FF2B5EF4-FFF2-40B4-BE49-F238E27FC236}">
                <a16:creationId xmlns:a16="http://schemas.microsoft.com/office/drawing/2014/main" id="{F92A637D-62EE-4ABF-A513-70AD66943E77}"/>
              </a:ext>
            </a:extLst>
          </p:cNvPr>
          <p:cNvSpPr txBox="1"/>
          <p:nvPr/>
        </p:nvSpPr>
        <p:spPr>
          <a:xfrm>
            <a:off x="5204578" y="2972215"/>
            <a:ext cx="412292" cy="338554"/>
          </a:xfrm>
          <a:prstGeom prst="rect">
            <a:avLst/>
          </a:prstGeom>
          <a:noFill/>
        </p:spPr>
        <p:txBody>
          <a:bodyPr wrap="none" rtlCol="0" anchor="ctr" anchorCtr="0">
            <a:spAutoFit/>
          </a:bodyPr>
          <a:lstStyle/>
          <a:p>
            <a:pPr algn="r">
              <a:buNone/>
            </a:pPr>
            <a:r>
              <a:rPr lang="en-GB" sz="1600" dirty="0"/>
              <a:t>40</a:t>
            </a:r>
          </a:p>
        </p:txBody>
      </p:sp>
      <p:sp>
        <p:nvSpPr>
          <p:cNvPr id="267" name="TextBox 266">
            <a:extLst>
              <a:ext uri="{FF2B5EF4-FFF2-40B4-BE49-F238E27FC236}">
                <a16:creationId xmlns:a16="http://schemas.microsoft.com/office/drawing/2014/main" id="{09E3D9D3-D1FD-44B5-8829-861AAE21BD0C}"/>
              </a:ext>
            </a:extLst>
          </p:cNvPr>
          <p:cNvSpPr txBox="1"/>
          <p:nvPr/>
        </p:nvSpPr>
        <p:spPr>
          <a:xfrm>
            <a:off x="5204578" y="3420827"/>
            <a:ext cx="412292" cy="338554"/>
          </a:xfrm>
          <a:prstGeom prst="rect">
            <a:avLst/>
          </a:prstGeom>
          <a:noFill/>
        </p:spPr>
        <p:txBody>
          <a:bodyPr wrap="none" rtlCol="0" anchor="ctr" anchorCtr="0">
            <a:spAutoFit/>
          </a:bodyPr>
          <a:lstStyle/>
          <a:p>
            <a:pPr algn="r">
              <a:buNone/>
            </a:pPr>
            <a:r>
              <a:rPr lang="en-GB" sz="1600" dirty="0"/>
              <a:t>50</a:t>
            </a:r>
          </a:p>
        </p:txBody>
      </p:sp>
      <p:sp>
        <p:nvSpPr>
          <p:cNvPr id="268" name="TextBox 267">
            <a:extLst>
              <a:ext uri="{FF2B5EF4-FFF2-40B4-BE49-F238E27FC236}">
                <a16:creationId xmlns:a16="http://schemas.microsoft.com/office/drawing/2014/main" id="{1F35A0CD-8FE2-40E5-B5E9-0B72EFE3A80C}"/>
              </a:ext>
            </a:extLst>
          </p:cNvPr>
          <p:cNvSpPr txBox="1"/>
          <p:nvPr/>
        </p:nvSpPr>
        <p:spPr>
          <a:xfrm>
            <a:off x="5204578" y="3869436"/>
            <a:ext cx="412292" cy="338554"/>
          </a:xfrm>
          <a:prstGeom prst="rect">
            <a:avLst/>
          </a:prstGeom>
          <a:noFill/>
        </p:spPr>
        <p:txBody>
          <a:bodyPr wrap="none" rtlCol="0" anchor="ctr" anchorCtr="0">
            <a:spAutoFit/>
          </a:bodyPr>
          <a:lstStyle/>
          <a:p>
            <a:pPr algn="r">
              <a:buNone/>
            </a:pPr>
            <a:r>
              <a:rPr lang="en-GB" sz="1600" dirty="0"/>
              <a:t>60</a:t>
            </a:r>
          </a:p>
        </p:txBody>
      </p:sp>
      <p:sp>
        <p:nvSpPr>
          <p:cNvPr id="269" name="TextBox 268">
            <a:extLst>
              <a:ext uri="{FF2B5EF4-FFF2-40B4-BE49-F238E27FC236}">
                <a16:creationId xmlns:a16="http://schemas.microsoft.com/office/drawing/2014/main" id="{B9054553-87A9-434D-8AD4-F65481F0EB6A}"/>
              </a:ext>
            </a:extLst>
          </p:cNvPr>
          <p:cNvSpPr txBox="1"/>
          <p:nvPr/>
        </p:nvSpPr>
        <p:spPr>
          <a:xfrm>
            <a:off x="5204578" y="4318047"/>
            <a:ext cx="412292" cy="338554"/>
          </a:xfrm>
          <a:prstGeom prst="rect">
            <a:avLst/>
          </a:prstGeom>
          <a:noFill/>
        </p:spPr>
        <p:txBody>
          <a:bodyPr wrap="none" rtlCol="0" anchor="ctr" anchorCtr="0">
            <a:spAutoFit/>
          </a:bodyPr>
          <a:lstStyle/>
          <a:p>
            <a:pPr algn="r">
              <a:buNone/>
            </a:pPr>
            <a:r>
              <a:rPr lang="en-GB" sz="1600" dirty="0"/>
              <a:t>70</a:t>
            </a:r>
          </a:p>
        </p:txBody>
      </p:sp>
      <p:sp>
        <p:nvSpPr>
          <p:cNvPr id="270" name="TextBox 269">
            <a:extLst>
              <a:ext uri="{FF2B5EF4-FFF2-40B4-BE49-F238E27FC236}">
                <a16:creationId xmlns:a16="http://schemas.microsoft.com/office/drawing/2014/main" id="{1FD2B65C-839D-403D-93A4-C429EDB7C841}"/>
              </a:ext>
            </a:extLst>
          </p:cNvPr>
          <p:cNvSpPr txBox="1"/>
          <p:nvPr/>
        </p:nvSpPr>
        <p:spPr>
          <a:xfrm>
            <a:off x="5204578" y="4766657"/>
            <a:ext cx="412292" cy="338554"/>
          </a:xfrm>
          <a:prstGeom prst="rect">
            <a:avLst/>
          </a:prstGeom>
          <a:noFill/>
        </p:spPr>
        <p:txBody>
          <a:bodyPr wrap="none" rtlCol="0" anchor="ctr" anchorCtr="0">
            <a:spAutoFit/>
          </a:bodyPr>
          <a:lstStyle/>
          <a:p>
            <a:pPr algn="r">
              <a:buNone/>
            </a:pPr>
            <a:r>
              <a:rPr lang="en-GB" sz="1600" dirty="0"/>
              <a:t>80</a:t>
            </a:r>
          </a:p>
        </p:txBody>
      </p:sp>
      <p:sp>
        <p:nvSpPr>
          <p:cNvPr id="271" name="TextBox 270">
            <a:extLst>
              <a:ext uri="{FF2B5EF4-FFF2-40B4-BE49-F238E27FC236}">
                <a16:creationId xmlns:a16="http://schemas.microsoft.com/office/drawing/2014/main" id="{46D6C287-86F1-4348-9AFB-8DB8CB207BA9}"/>
              </a:ext>
            </a:extLst>
          </p:cNvPr>
          <p:cNvSpPr txBox="1"/>
          <p:nvPr/>
        </p:nvSpPr>
        <p:spPr>
          <a:xfrm>
            <a:off x="5204578" y="5215268"/>
            <a:ext cx="412292" cy="338554"/>
          </a:xfrm>
          <a:prstGeom prst="rect">
            <a:avLst/>
          </a:prstGeom>
          <a:noFill/>
        </p:spPr>
        <p:txBody>
          <a:bodyPr wrap="none" rtlCol="0" anchor="ctr" anchorCtr="0">
            <a:spAutoFit/>
          </a:bodyPr>
          <a:lstStyle/>
          <a:p>
            <a:pPr algn="r">
              <a:buNone/>
            </a:pPr>
            <a:r>
              <a:rPr lang="en-GB" sz="1600" dirty="0"/>
              <a:t>90</a:t>
            </a:r>
          </a:p>
        </p:txBody>
      </p:sp>
      <p:sp>
        <p:nvSpPr>
          <p:cNvPr id="272" name="TextBox 271">
            <a:extLst>
              <a:ext uri="{FF2B5EF4-FFF2-40B4-BE49-F238E27FC236}">
                <a16:creationId xmlns:a16="http://schemas.microsoft.com/office/drawing/2014/main" id="{D8A6221D-192C-44F6-B1D8-919B127025E0}"/>
              </a:ext>
            </a:extLst>
          </p:cNvPr>
          <p:cNvSpPr txBox="1"/>
          <p:nvPr/>
        </p:nvSpPr>
        <p:spPr>
          <a:xfrm>
            <a:off x="5090764" y="5663879"/>
            <a:ext cx="526106" cy="338554"/>
          </a:xfrm>
          <a:prstGeom prst="rect">
            <a:avLst/>
          </a:prstGeom>
          <a:noFill/>
        </p:spPr>
        <p:txBody>
          <a:bodyPr wrap="none" rtlCol="0" anchor="ctr" anchorCtr="0">
            <a:spAutoFit/>
          </a:bodyPr>
          <a:lstStyle/>
          <a:p>
            <a:pPr algn="r">
              <a:buNone/>
            </a:pPr>
            <a:r>
              <a:rPr lang="en-GB" sz="1600" dirty="0"/>
              <a:t>100</a:t>
            </a:r>
          </a:p>
        </p:txBody>
      </p:sp>
      <p:sp>
        <p:nvSpPr>
          <p:cNvPr id="4" name="Content Placeholder 2">
            <a:extLst>
              <a:ext uri="{FF2B5EF4-FFF2-40B4-BE49-F238E27FC236}">
                <a16:creationId xmlns:a16="http://schemas.microsoft.com/office/drawing/2014/main" id="{D20E9CA6-166C-4DA4-8301-EB9D69A26D50}"/>
              </a:ext>
            </a:extLst>
          </p:cNvPr>
          <p:cNvSpPr txBox="1">
            <a:spLocks/>
          </p:cNvSpPr>
          <p:nvPr/>
        </p:nvSpPr>
        <p:spPr>
          <a:xfrm>
            <a:off x="6192013" y="1567970"/>
            <a:ext cx="5021416" cy="507346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1800" dirty="0">
                <a:latin typeface="Arial" panose="020B0604020202020204" pitchFamily="34" charset="0"/>
                <a:cs typeface="Arial" panose="020B0604020202020204" pitchFamily="34" charset="0"/>
              </a:rPr>
              <a:t>Can you count forwards and backwards between 1 and 100, starting in different places on the 100 square?</a:t>
            </a:r>
          </a:p>
          <a:p>
            <a:pPr>
              <a:lnSpc>
                <a:spcPct val="120000"/>
              </a:lnSpc>
              <a:spcBef>
                <a:spcPts val="600"/>
              </a:spcBef>
              <a:spcAft>
                <a:spcPts val="600"/>
              </a:spcAft>
              <a:buClr>
                <a:srgbClr val="585858"/>
              </a:buClr>
              <a:buFont typeface="Arial" panose="020B0604020202020204" pitchFamily="34" charset="0"/>
              <a:buChar char="•"/>
            </a:pPr>
            <a:r>
              <a:rPr lang="en-GB" sz="1800" dirty="0">
                <a:latin typeface="Arial" panose="020B0604020202020204" pitchFamily="34" charset="0"/>
                <a:cs typeface="Arial" panose="020B0604020202020204" pitchFamily="34" charset="0"/>
              </a:rPr>
              <a:t>Can you say the ‘teen’ part of these numbers a little louder? </a:t>
            </a:r>
            <a:r>
              <a:rPr lang="en-GB" sz="1800" i="1" dirty="0">
                <a:latin typeface="Arial" panose="020B0604020202020204" pitchFamily="34" charset="0"/>
                <a:cs typeface="Arial" panose="020B0604020202020204" pitchFamily="34" charset="0"/>
              </a:rPr>
              <a:t>Thir</a:t>
            </a:r>
            <a:r>
              <a:rPr lang="en-GB" sz="1800" b="1" i="1" dirty="0">
                <a:latin typeface="Arial" panose="020B0604020202020204" pitchFamily="34" charset="0"/>
                <a:cs typeface="Arial" panose="020B0604020202020204" pitchFamily="34" charset="0"/>
              </a:rPr>
              <a:t>teen</a:t>
            </a:r>
            <a:r>
              <a:rPr lang="en-GB" sz="1800" i="1" dirty="0">
                <a:latin typeface="Arial" panose="020B0604020202020204" pitchFamily="34" charset="0"/>
                <a:cs typeface="Arial" panose="020B0604020202020204" pitchFamily="34" charset="0"/>
              </a:rPr>
              <a:t>, four</a:t>
            </a:r>
            <a:r>
              <a:rPr lang="en-GB" sz="1800" b="1" i="1" dirty="0">
                <a:latin typeface="Arial" panose="020B0604020202020204" pitchFamily="34" charset="0"/>
                <a:cs typeface="Arial" panose="020B0604020202020204" pitchFamily="34" charset="0"/>
              </a:rPr>
              <a:t>teen</a:t>
            </a:r>
            <a:r>
              <a:rPr lang="en-GB" sz="1800" i="1" dirty="0">
                <a:latin typeface="Arial" panose="020B0604020202020204" pitchFamily="34" charset="0"/>
                <a:cs typeface="Arial" panose="020B0604020202020204" pitchFamily="34" charset="0"/>
              </a:rPr>
              <a:t>, fif</a:t>
            </a:r>
            <a:r>
              <a:rPr lang="en-GB" sz="1800" b="1" i="1" dirty="0">
                <a:latin typeface="Arial" panose="020B0604020202020204" pitchFamily="34" charset="0"/>
                <a:cs typeface="Arial" panose="020B0604020202020204" pitchFamily="34" charset="0"/>
              </a:rPr>
              <a:t>teen</a:t>
            </a:r>
            <a:r>
              <a:rPr lang="en-GB" sz="1800" i="1" dirty="0">
                <a:latin typeface="Arial" panose="020B0604020202020204" pitchFamily="34" charset="0"/>
                <a:cs typeface="Arial" panose="020B0604020202020204" pitchFamily="34" charset="0"/>
              </a:rPr>
              <a:t>…</a:t>
            </a:r>
            <a:endParaRPr lang="en-GB" sz="180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r>
              <a:rPr lang="en-GB" sz="1800" dirty="0">
                <a:latin typeface="Arial" panose="020B0604020202020204" pitchFamily="34" charset="0"/>
                <a:cs typeface="Arial" panose="020B0604020202020204" pitchFamily="34" charset="0"/>
              </a:rPr>
              <a:t>Can you say the numbers which come after these numbers: 19…, 29…, 39…, 99…? Say them loudly and clearly: </a:t>
            </a:r>
            <a:r>
              <a:rPr lang="en-GB" sz="1800" i="1" dirty="0">
                <a:latin typeface="Arial" panose="020B0604020202020204" pitchFamily="34" charset="0"/>
                <a:cs typeface="Arial" panose="020B0604020202020204" pitchFamily="34" charset="0"/>
              </a:rPr>
              <a:t>twen</a:t>
            </a:r>
            <a:r>
              <a:rPr lang="en-GB" sz="1800" b="1" i="1" dirty="0">
                <a:latin typeface="Arial" panose="020B0604020202020204" pitchFamily="34" charset="0"/>
                <a:cs typeface="Arial" panose="020B0604020202020204" pitchFamily="34" charset="0"/>
              </a:rPr>
              <a:t>ty</a:t>
            </a:r>
            <a:r>
              <a:rPr lang="en-GB" sz="1800" i="1" dirty="0">
                <a:latin typeface="Arial" panose="020B0604020202020204" pitchFamily="34" charset="0"/>
                <a:cs typeface="Arial" panose="020B0604020202020204" pitchFamily="34" charset="0"/>
              </a:rPr>
              <a:t>, thir</a:t>
            </a:r>
            <a:r>
              <a:rPr lang="en-GB" sz="1800" b="1" i="1" dirty="0">
                <a:latin typeface="Arial" panose="020B0604020202020204" pitchFamily="34" charset="0"/>
                <a:cs typeface="Arial" panose="020B0604020202020204" pitchFamily="34" charset="0"/>
              </a:rPr>
              <a:t>ty</a:t>
            </a:r>
            <a:r>
              <a:rPr lang="en-GB" sz="1800" i="1" dirty="0">
                <a:latin typeface="Arial" panose="020B0604020202020204" pitchFamily="34" charset="0"/>
                <a:cs typeface="Arial" panose="020B0604020202020204" pitchFamily="34" charset="0"/>
              </a:rPr>
              <a:t>, for</a:t>
            </a:r>
            <a:r>
              <a:rPr lang="en-GB" sz="1800" b="1" i="1" dirty="0">
                <a:latin typeface="Arial" panose="020B0604020202020204" pitchFamily="34" charset="0"/>
                <a:cs typeface="Arial" panose="020B0604020202020204" pitchFamily="34" charset="0"/>
              </a:rPr>
              <a:t>ty</a:t>
            </a:r>
            <a:r>
              <a:rPr lang="en-GB" sz="1800" i="1" dirty="0">
                <a:latin typeface="Arial" panose="020B0604020202020204" pitchFamily="34" charset="0"/>
                <a:cs typeface="Arial" panose="020B0604020202020204" pitchFamily="34" charset="0"/>
              </a:rPr>
              <a:t>…</a:t>
            </a:r>
            <a:endParaRPr lang="en-GB" sz="180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r>
              <a:rPr lang="en-GB" sz="1800" dirty="0">
                <a:latin typeface="Arial" panose="020B0604020202020204" pitchFamily="34" charset="0"/>
                <a:cs typeface="Arial" panose="020B0604020202020204" pitchFamily="34" charset="0"/>
              </a:rPr>
              <a:t>Can you say the numbers which come before these numbers: 30, 50, 70, 100? </a:t>
            </a:r>
          </a:p>
          <a:p>
            <a:pPr>
              <a:spcBef>
                <a:spcPts val="600"/>
              </a:spcBef>
              <a:spcAft>
                <a:spcPts val="600"/>
              </a:spcAft>
              <a:buClr>
                <a:srgbClr val="585858"/>
              </a:buClr>
              <a:buFont typeface="Arial" panose="020B0604020202020204" pitchFamily="34" charset="0"/>
              <a:buChar char="•"/>
            </a:pPr>
            <a:r>
              <a:rPr lang="en-GB" sz="1800" dirty="0">
                <a:latin typeface="Arial" panose="020B0604020202020204" pitchFamily="34" charset="0"/>
                <a:cs typeface="Arial" panose="020B0604020202020204" pitchFamily="34" charset="0"/>
              </a:rPr>
              <a:t>Where on the 100 square can you see the counting numbers which come before 21, 31, 41…?</a:t>
            </a:r>
          </a:p>
          <a:p>
            <a:pPr marL="0" indent="0">
              <a:lnSpc>
                <a:spcPct val="120000"/>
              </a:lnSpc>
              <a:spcBef>
                <a:spcPts val="600"/>
              </a:spcBef>
              <a:spcAft>
                <a:spcPts val="600"/>
              </a:spcAft>
              <a:buClr>
                <a:srgbClr val="585858"/>
              </a:buClr>
            </a:pPr>
            <a:endParaRPr lang="en-GB" sz="2000" kern="0" dirty="0">
              <a:solidFill>
                <a:schemeClr val="tx1"/>
              </a:solidFill>
            </a:endParaRPr>
          </a:p>
        </p:txBody>
      </p:sp>
      <p:sp>
        <p:nvSpPr>
          <p:cNvPr id="8" name="Title 7">
            <a:extLst>
              <a:ext uri="{FF2B5EF4-FFF2-40B4-BE49-F238E27FC236}">
                <a16:creationId xmlns:a16="http://schemas.microsoft.com/office/drawing/2014/main" id="{C1C474A3-4ACA-4246-B025-DB351B32E7E6}"/>
              </a:ext>
            </a:extLst>
          </p:cNvPr>
          <p:cNvSpPr>
            <a:spLocks noGrp="1"/>
          </p:cNvSpPr>
          <p:nvPr>
            <p:ph type="title"/>
          </p:nvPr>
        </p:nvSpPr>
        <p:spPr/>
        <p:txBody>
          <a:bodyPr/>
          <a:lstStyle/>
          <a:p>
            <a:r>
              <a:rPr lang="en-GB" dirty="0"/>
              <a:t>1NPV-1 Count forwards and backwards within 100</a:t>
            </a:r>
          </a:p>
        </p:txBody>
      </p:sp>
    </p:spTree>
    <p:extLst>
      <p:ext uri="{BB962C8B-B14F-4D97-AF65-F5344CB8AC3E}">
        <p14:creationId xmlns:p14="http://schemas.microsoft.com/office/powerpoint/2010/main" val="3427627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44"/>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45"/>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4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47"/>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48"/>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4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49"/>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15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50"/>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15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51"/>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15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52"/>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15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153"/>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15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155"/>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15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154"/>
                                        </p:tgtEl>
                                        <p:attrNameLst>
                                          <p:attrName>style.visibility</p:attrName>
                                        </p:attrNameLst>
                                      </p:cBhvr>
                                      <p:to>
                                        <p:strVal val="hidden"/>
                                      </p:to>
                                    </p:set>
                                  </p:childTnLst>
                                </p:cTn>
                              </p:par>
                              <p:par>
                                <p:cTn id="77" presetID="1" presetClass="entr" presetSubtype="0" fill="hold" grpId="0" nodeType="withEffect">
                                  <p:stCondLst>
                                    <p:cond delay="0"/>
                                  </p:stCondLst>
                                  <p:childTnLst>
                                    <p:set>
                                      <p:cBhvr>
                                        <p:cTn id="78" dur="1" fill="hold">
                                          <p:stCondLst>
                                            <p:cond delay="0"/>
                                          </p:stCondLst>
                                        </p:cTn>
                                        <p:tgtEl>
                                          <p:spTgt spid="15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156"/>
                                        </p:tgtEl>
                                        <p:attrNameLst>
                                          <p:attrName>style.visibility</p:attrName>
                                        </p:attrNameLst>
                                      </p:cBhvr>
                                      <p:to>
                                        <p:strVal val="hidden"/>
                                      </p:to>
                                    </p:set>
                                  </p:childTnLst>
                                </p:cTn>
                              </p:par>
                              <p:par>
                                <p:cTn id="83" presetID="1" presetClass="entr" presetSubtype="0" fill="hold" grpId="0" nodeType="withEffect">
                                  <p:stCondLst>
                                    <p:cond delay="0"/>
                                  </p:stCondLst>
                                  <p:childTnLst>
                                    <p:set>
                                      <p:cBhvr>
                                        <p:cTn id="84" dur="1" fill="hold">
                                          <p:stCondLst>
                                            <p:cond delay="0"/>
                                          </p:stCondLst>
                                        </p:cTn>
                                        <p:tgtEl>
                                          <p:spTgt spid="15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1" nodeType="clickEffect">
                                  <p:stCondLst>
                                    <p:cond delay="0"/>
                                  </p:stCondLst>
                                  <p:childTnLst>
                                    <p:set>
                                      <p:cBhvr>
                                        <p:cTn id="88" dur="1" fill="hold">
                                          <p:stCondLst>
                                            <p:cond delay="0"/>
                                          </p:stCondLst>
                                        </p:cTn>
                                        <p:tgtEl>
                                          <p:spTgt spid="157"/>
                                        </p:tgtEl>
                                        <p:attrNameLst>
                                          <p:attrName>style.visibility</p:attrName>
                                        </p:attrNameLst>
                                      </p:cBhvr>
                                      <p:to>
                                        <p:strVal val="hidden"/>
                                      </p:to>
                                    </p:set>
                                  </p:childTnLst>
                                </p:cTn>
                              </p:par>
                              <p:par>
                                <p:cTn id="89" presetID="1" presetClass="entr" presetSubtype="0" fill="hold" grpId="0" nodeType="withEffect">
                                  <p:stCondLst>
                                    <p:cond delay="0"/>
                                  </p:stCondLst>
                                  <p:childTnLst>
                                    <p:set>
                                      <p:cBhvr>
                                        <p:cTn id="90" dur="1" fill="hold">
                                          <p:stCondLst>
                                            <p:cond delay="0"/>
                                          </p:stCondLst>
                                        </p:cTn>
                                        <p:tgtEl>
                                          <p:spTgt spid="15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1" nodeType="clickEffect">
                                  <p:stCondLst>
                                    <p:cond delay="0"/>
                                  </p:stCondLst>
                                  <p:childTnLst>
                                    <p:set>
                                      <p:cBhvr>
                                        <p:cTn id="94" dur="1" fill="hold">
                                          <p:stCondLst>
                                            <p:cond delay="0"/>
                                          </p:stCondLst>
                                        </p:cTn>
                                        <p:tgtEl>
                                          <p:spTgt spid="158"/>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159"/>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1" nodeType="clickEffect">
                                  <p:stCondLst>
                                    <p:cond delay="0"/>
                                  </p:stCondLst>
                                  <p:childTnLst>
                                    <p:set>
                                      <p:cBhvr>
                                        <p:cTn id="100" dur="1" fill="hold">
                                          <p:stCondLst>
                                            <p:cond delay="0"/>
                                          </p:stCondLst>
                                        </p:cTn>
                                        <p:tgtEl>
                                          <p:spTgt spid="159"/>
                                        </p:tgtEl>
                                        <p:attrNameLst>
                                          <p:attrName>style.visibility</p:attrName>
                                        </p:attrNameLst>
                                      </p:cBhvr>
                                      <p:to>
                                        <p:strVal val="hidden"/>
                                      </p:to>
                                    </p:set>
                                  </p:childTnLst>
                                </p:cTn>
                              </p:par>
                              <p:par>
                                <p:cTn id="101" presetID="1" presetClass="entr" presetSubtype="0" fill="hold" grpId="0" nodeType="withEffect">
                                  <p:stCondLst>
                                    <p:cond delay="0"/>
                                  </p:stCondLst>
                                  <p:childTnLst>
                                    <p:set>
                                      <p:cBhvr>
                                        <p:cTn id="102" dur="1" fill="hold">
                                          <p:stCondLst>
                                            <p:cond delay="0"/>
                                          </p:stCondLst>
                                        </p:cTn>
                                        <p:tgtEl>
                                          <p:spTgt spid="16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160"/>
                                        </p:tgtEl>
                                        <p:attrNameLst>
                                          <p:attrName>style.visibility</p:attrName>
                                        </p:attrNameLst>
                                      </p:cBhvr>
                                      <p:to>
                                        <p:strVal val="hidden"/>
                                      </p:to>
                                    </p:set>
                                  </p:childTnLst>
                                </p:cTn>
                              </p:par>
                              <p:par>
                                <p:cTn id="107" presetID="1" presetClass="entr" presetSubtype="0" fill="hold" grpId="0" nodeType="withEffect">
                                  <p:stCondLst>
                                    <p:cond delay="0"/>
                                  </p:stCondLst>
                                  <p:childTnLst>
                                    <p:set>
                                      <p:cBhvr>
                                        <p:cTn id="108" dur="1" fill="hold">
                                          <p:stCondLst>
                                            <p:cond delay="0"/>
                                          </p:stCondLst>
                                        </p:cTn>
                                        <p:tgtEl>
                                          <p:spTgt spid="161"/>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grpId="1" nodeType="clickEffect">
                                  <p:stCondLst>
                                    <p:cond delay="0"/>
                                  </p:stCondLst>
                                  <p:childTnLst>
                                    <p:set>
                                      <p:cBhvr>
                                        <p:cTn id="112" dur="1" fill="hold">
                                          <p:stCondLst>
                                            <p:cond delay="0"/>
                                          </p:stCondLst>
                                        </p:cTn>
                                        <p:tgtEl>
                                          <p:spTgt spid="161"/>
                                        </p:tgtEl>
                                        <p:attrNameLst>
                                          <p:attrName>style.visibility</p:attrName>
                                        </p:attrNameLst>
                                      </p:cBhvr>
                                      <p:to>
                                        <p:strVal val="hidden"/>
                                      </p:to>
                                    </p:set>
                                  </p:childTnLst>
                                </p:cTn>
                              </p:par>
                              <p:par>
                                <p:cTn id="113" presetID="1" presetClass="entr" presetSubtype="0" fill="hold" grpId="0" nodeType="withEffect">
                                  <p:stCondLst>
                                    <p:cond delay="0"/>
                                  </p:stCondLst>
                                  <p:childTnLst>
                                    <p:set>
                                      <p:cBhvr>
                                        <p:cTn id="114" dur="1" fill="hold">
                                          <p:stCondLst>
                                            <p:cond delay="0"/>
                                          </p:stCondLst>
                                        </p:cTn>
                                        <p:tgtEl>
                                          <p:spTgt spid="162"/>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grpId="1" nodeType="clickEffect">
                                  <p:stCondLst>
                                    <p:cond delay="0"/>
                                  </p:stCondLst>
                                  <p:childTnLst>
                                    <p:set>
                                      <p:cBhvr>
                                        <p:cTn id="118" dur="1" fill="hold">
                                          <p:stCondLst>
                                            <p:cond delay="0"/>
                                          </p:stCondLst>
                                        </p:cTn>
                                        <p:tgtEl>
                                          <p:spTgt spid="162"/>
                                        </p:tgtEl>
                                        <p:attrNameLst>
                                          <p:attrName>style.visibility</p:attrName>
                                        </p:attrNameLst>
                                      </p:cBhvr>
                                      <p:to>
                                        <p:strVal val="hidden"/>
                                      </p:to>
                                    </p:set>
                                  </p:childTnLst>
                                </p:cTn>
                              </p:par>
                              <p:par>
                                <p:cTn id="119" presetID="1" presetClass="entr" presetSubtype="0" fill="hold" grpId="0" nodeType="withEffect">
                                  <p:stCondLst>
                                    <p:cond delay="0"/>
                                  </p:stCondLst>
                                  <p:childTnLst>
                                    <p:set>
                                      <p:cBhvr>
                                        <p:cTn id="120" dur="1" fill="hold">
                                          <p:stCondLst>
                                            <p:cond delay="0"/>
                                          </p:stCondLst>
                                        </p:cTn>
                                        <p:tgtEl>
                                          <p:spTgt spid="163"/>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xit" presetSubtype="0" fill="hold" grpId="1" nodeType="clickEffect">
                                  <p:stCondLst>
                                    <p:cond delay="0"/>
                                  </p:stCondLst>
                                  <p:childTnLst>
                                    <p:set>
                                      <p:cBhvr>
                                        <p:cTn id="124" dur="1" fill="hold">
                                          <p:stCondLst>
                                            <p:cond delay="0"/>
                                          </p:stCondLst>
                                        </p:cTn>
                                        <p:tgtEl>
                                          <p:spTgt spid="163"/>
                                        </p:tgtEl>
                                        <p:attrNameLst>
                                          <p:attrName>style.visibility</p:attrName>
                                        </p:attrNameLst>
                                      </p:cBhvr>
                                      <p:to>
                                        <p:strVal val="hidden"/>
                                      </p:to>
                                    </p:set>
                                  </p:childTnLst>
                                </p:cTn>
                              </p:par>
                              <p:par>
                                <p:cTn id="125" presetID="1" presetClass="entr" presetSubtype="0" fill="hold" grpId="0" nodeType="withEffect">
                                  <p:stCondLst>
                                    <p:cond delay="0"/>
                                  </p:stCondLst>
                                  <p:childTnLst>
                                    <p:set>
                                      <p:cBhvr>
                                        <p:cTn id="126" dur="1" fill="hold">
                                          <p:stCondLst>
                                            <p:cond delay="0"/>
                                          </p:stCondLst>
                                        </p:cTn>
                                        <p:tgtEl>
                                          <p:spTgt spid="165"/>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xit" presetSubtype="0" fill="hold" grpId="1" nodeType="clickEffect">
                                  <p:stCondLst>
                                    <p:cond delay="0"/>
                                  </p:stCondLst>
                                  <p:childTnLst>
                                    <p:set>
                                      <p:cBhvr>
                                        <p:cTn id="130" dur="1" fill="hold">
                                          <p:stCondLst>
                                            <p:cond delay="0"/>
                                          </p:stCondLst>
                                        </p:cTn>
                                        <p:tgtEl>
                                          <p:spTgt spid="165"/>
                                        </p:tgtEl>
                                        <p:attrNameLst>
                                          <p:attrName>style.visibility</p:attrName>
                                        </p:attrNameLst>
                                      </p:cBhvr>
                                      <p:to>
                                        <p:strVal val="hidden"/>
                                      </p:to>
                                    </p:set>
                                  </p:childTnLst>
                                </p:cTn>
                              </p:par>
                              <p:par>
                                <p:cTn id="131" presetID="1" presetClass="entr" presetSubtype="0" fill="hold" grpId="0" nodeType="withEffect">
                                  <p:stCondLst>
                                    <p:cond delay="0"/>
                                  </p:stCondLst>
                                  <p:childTnLst>
                                    <p:set>
                                      <p:cBhvr>
                                        <p:cTn id="132" dur="1" fill="hold">
                                          <p:stCondLst>
                                            <p:cond delay="0"/>
                                          </p:stCondLst>
                                        </p:cTn>
                                        <p:tgtEl>
                                          <p:spTgt spid="164"/>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xit" presetSubtype="0" fill="hold" grpId="1" nodeType="clickEffect">
                                  <p:stCondLst>
                                    <p:cond delay="0"/>
                                  </p:stCondLst>
                                  <p:childTnLst>
                                    <p:set>
                                      <p:cBhvr>
                                        <p:cTn id="136" dur="1" fill="hold">
                                          <p:stCondLst>
                                            <p:cond delay="0"/>
                                          </p:stCondLst>
                                        </p:cTn>
                                        <p:tgtEl>
                                          <p:spTgt spid="164"/>
                                        </p:tgtEl>
                                        <p:attrNameLst>
                                          <p:attrName>style.visibility</p:attrName>
                                        </p:attrNameLst>
                                      </p:cBhvr>
                                      <p:to>
                                        <p:strVal val="hidden"/>
                                      </p:to>
                                    </p:set>
                                  </p:childTnLst>
                                </p:cTn>
                              </p:par>
                              <p:par>
                                <p:cTn id="137" presetID="1" presetClass="entr" presetSubtype="0" fill="hold" grpId="0" nodeType="withEffect">
                                  <p:stCondLst>
                                    <p:cond delay="0"/>
                                  </p:stCondLst>
                                  <p:childTnLst>
                                    <p:set>
                                      <p:cBhvr>
                                        <p:cTn id="138" dur="1" fill="hold">
                                          <p:stCondLst>
                                            <p:cond delay="0"/>
                                          </p:stCondLst>
                                        </p:cTn>
                                        <p:tgtEl>
                                          <p:spTgt spid="166"/>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xit" presetSubtype="0" fill="hold" grpId="1" nodeType="clickEffect">
                                  <p:stCondLst>
                                    <p:cond delay="0"/>
                                  </p:stCondLst>
                                  <p:childTnLst>
                                    <p:set>
                                      <p:cBhvr>
                                        <p:cTn id="142" dur="1" fill="hold">
                                          <p:stCondLst>
                                            <p:cond delay="0"/>
                                          </p:stCondLst>
                                        </p:cTn>
                                        <p:tgtEl>
                                          <p:spTgt spid="166"/>
                                        </p:tgtEl>
                                        <p:attrNameLst>
                                          <p:attrName>style.visibility</p:attrName>
                                        </p:attrNameLst>
                                      </p:cBhvr>
                                      <p:to>
                                        <p:strVal val="hidden"/>
                                      </p:to>
                                    </p:set>
                                  </p:childTnLst>
                                </p:cTn>
                              </p:par>
                              <p:par>
                                <p:cTn id="143" presetID="1" presetClass="entr" presetSubtype="0" fill="hold" grpId="0" nodeType="withEffect">
                                  <p:stCondLst>
                                    <p:cond delay="0"/>
                                  </p:stCondLst>
                                  <p:childTnLst>
                                    <p:set>
                                      <p:cBhvr>
                                        <p:cTn id="144" dur="1" fill="hold">
                                          <p:stCondLst>
                                            <p:cond delay="0"/>
                                          </p:stCondLst>
                                        </p:cTn>
                                        <p:tgtEl>
                                          <p:spTgt spid="167"/>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xit" presetSubtype="0" fill="hold" grpId="1" nodeType="clickEffect">
                                  <p:stCondLst>
                                    <p:cond delay="0"/>
                                  </p:stCondLst>
                                  <p:childTnLst>
                                    <p:set>
                                      <p:cBhvr>
                                        <p:cTn id="148" dur="1" fill="hold">
                                          <p:stCondLst>
                                            <p:cond delay="0"/>
                                          </p:stCondLst>
                                        </p:cTn>
                                        <p:tgtEl>
                                          <p:spTgt spid="167"/>
                                        </p:tgtEl>
                                        <p:attrNameLst>
                                          <p:attrName>style.visibility</p:attrName>
                                        </p:attrNameLst>
                                      </p:cBhvr>
                                      <p:to>
                                        <p:strVal val="hidden"/>
                                      </p:to>
                                    </p:set>
                                  </p:childTnLst>
                                </p:cTn>
                              </p:par>
                              <p:par>
                                <p:cTn id="149" presetID="1" presetClass="entr" presetSubtype="0" fill="hold" grpId="0" nodeType="withEffect">
                                  <p:stCondLst>
                                    <p:cond delay="0"/>
                                  </p:stCondLst>
                                  <p:childTnLst>
                                    <p:set>
                                      <p:cBhvr>
                                        <p:cTn id="150" dur="1" fill="hold">
                                          <p:stCondLst>
                                            <p:cond delay="0"/>
                                          </p:stCondLst>
                                        </p:cTn>
                                        <p:tgtEl>
                                          <p:spTgt spid="168"/>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xit" presetSubtype="0" fill="hold" grpId="1" nodeType="clickEffect">
                                  <p:stCondLst>
                                    <p:cond delay="0"/>
                                  </p:stCondLst>
                                  <p:childTnLst>
                                    <p:set>
                                      <p:cBhvr>
                                        <p:cTn id="154" dur="1" fill="hold">
                                          <p:stCondLst>
                                            <p:cond delay="0"/>
                                          </p:stCondLst>
                                        </p:cTn>
                                        <p:tgtEl>
                                          <p:spTgt spid="168"/>
                                        </p:tgtEl>
                                        <p:attrNameLst>
                                          <p:attrName>style.visibility</p:attrName>
                                        </p:attrNameLst>
                                      </p:cBhvr>
                                      <p:to>
                                        <p:strVal val="hidden"/>
                                      </p:to>
                                    </p:set>
                                  </p:childTnLst>
                                </p:cTn>
                              </p:par>
                              <p:par>
                                <p:cTn id="155" presetID="1" presetClass="entr" presetSubtype="0" fill="hold" grpId="0" nodeType="withEffect">
                                  <p:stCondLst>
                                    <p:cond delay="0"/>
                                  </p:stCondLst>
                                  <p:childTnLst>
                                    <p:set>
                                      <p:cBhvr>
                                        <p:cTn id="156" dur="1" fill="hold">
                                          <p:stCondLst>
                                            <p:cond delay="0"/>
                                          </p:stCondLst>
                                        </p:cTn>
                                        <p:tgtEl>
                                          <p:spTgt spid="169"/>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xit" presetSubtype="0" fill="hold" grpId="1" nodeType="clickEffect">
                                  <p:stCondLst>
                                    <p:cond delay="0"/>
                                  </p:stCondLst>
                                  <p:childTnLst>
                                    <p:set>
                                      <p:cBhvr>
                                        <p:cTn id="160" dur="1" fill="hold">
                                          <p:stCondLst>
                                            <p:cond delay="0"/>
                                          </p:stCondLst>
                                        </p:cTn>
                                        <p:tgtEl>
                                          <p:spTgt spid="169"/>
                                        </p:tgtEl>
                                        <p:attrNameLst>
                                          <p:attrName>style.visibility</p:attrName>
                                        </p:attrNameLst>
                                      </p:cBhvr>
                                      <p:to>
                                        <p:strVal val="hidden"/>
                                      </p:to>
                                    </p:set>
                                  </p:childTnLst>
                                </p:cTn>
                              </p:par>
                              <p:par>
                                <p:cTn id="161" presetID="1" presetClass="entr" presetSubtype="0" fill="hold" grpId="0" nodeType="withEffect">
                                  <p:stCondLst>
                                    <p:cond delay="0"/>
                                  </p:stCondLst>
                                  <p:childTnLst>
                                    <p:set>
                                      <p:cBhvr>
                                        <p:cTn id="162" dur="1" fill="hold">
                                          <p:stCondLst>
                                            <p:cond delay="0"/>
                                          </p:stCondLst>
                                        </p:cTn>
                                        <p:tgtEl>
                                          <p:spTgt spid="170"/>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xit" presetSubtype="0" fill="hold" grpId="1" nodeType="clickEffect">
                                  <p:stCondLst>
                                    <p:cond delay="0"/>
                                  </p:stCondLst>
                                  <p:childTnLst>
                                    <p:set>
                                      <p:cBhvr>
                                        <p:cTn id="166" dur="1" fill="hold">
                                          <p:stCondLst>
                                            <p:cond delay="0"/>
                                          </p:stCondLst>
                                        </p:cTn>
                                        <p:tgtEl>
                                          <p:spTgt spid="170"/>
                                        </p:tgtEl>
                                        <p:attrNameLst>
                                          <p:attrName>style.visibility</p:attrName>
                                        </p:attrNameLst>
                                      </p:cBhvr>
                                      <p:to>
                                        <p:strVal val="hidden"/>
                                      </p:to>
                                    </p:set>
                                  </p:childTnLst>
                                </p:cTn>
                              </p:par>
                              <p:par>
                                <p:cTn id="167" presetID="1" presetClass="entr" presetSubtype="0" fill="hold" grpId="0" nodeType="withEffect">
                                  <p:stCondLst>
                                    <p:cond delay="0"/>
                                  </p:stCondLst>
                                  <p:childTnLst>
                                    <p:set>
                                      <p:cBhvr>
                                        <p:cTn id="168" dur="1" fill="hold">
                                          <p:stCondLst>
                                            <p:cond delay="0"/>
                                          </p:stCondLst>
                                        </p:cTn>
                                        <p:tgtEl>
                                          <p:spTgt spid="178"/>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xit" presetSubtype="0" fill="hold" grpId="1" nodeType="clickEffect">
                                  <p:stCondLst>
                                    <p:cond delay="0"/>
                                  </p:stCondLst>
                                  <p:childTnLst>
                                    <p:set>
                                      <p:cBhvr>
                                        <p:cTn id="172" dur="1" fill="hold">
                                          <p:stCondLst>
                                            <p:cond delay="0"/>
                                          </p:stCondLst>
                                        </p:cTn>
                                        <p:tgtEl>
                                          <p:spTgt spid="178"/>
                                        </p:tgtEl>
                                        <p:attrNameLst>
                                          <p:attrName>style.visibility</p:attrName>
                                        </p:attrNameLst>
                                      </p:cBhvr>
                                      <p:to>
                                        <p:strVal val="hidden"/>
                                      </p:to>
                                    </p:set>
                                  </p:childTnLst>
                                </p:cTn>
                              </p:par>
                              <p:par>
                                <p:cTn id="173" presetID="1" presetClass="entr" presetSubtype="0" fill="hold" grpId="0" nodeType="withEffect">
                                  <p:stCondLst>
                                    <p:cond delay="0"/>
                                  </p:stCondLst>
                                  <p:childTnLst>
                                    <p:set>
                                      <p:cBhvr>
                                        <p:cTn id="174" dur="1" fill="hold">
                                          <p:stCondLst>
                                            <p:cond delay="0"/>
                                          </p:stCondLst>
                                        </p:cTn>
                                        <p:tgtEl>
                                          <p:spTgt spid="273"/>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xit" presetSubtype="0" fill="hold" grpId="1" nodeType="clickEffect">
                                  <p:stCondLst>
                                    <p:cond delay="0"/>
                                  </p:stCondLst>
                                  <p:childTnLst>
                                    <p:set>
                                      <p:cBhvr>
                                        <p:cTn id="178" dur="1" fill="hold">
                                          <p:stCondLst>
                                            <p:cond delay="0"/>
                                          </p:stCondLst>
                                        </p:cTn>
                                        <p:tgtEl>
                                          <p:spTgt spid="273"/>
                                        </p:tgtEl>
                                        <p:attrNameLst>
                                          <p:attrName>style.visibility</p:attrName>
                                        </p:attrNameLst>
                                      </p:cBhvr>
                                      <p:to>
                                        <p:strVal val="hidden"/>
                                      </p:to>
                                    </p:set>
                                  </p:childTnLst>
                                </p:cTn>
                              </p:par>
                              <p:par>
                                <p:cTn id="179" presetID="1" presetClass="entr" presetSubtype="0" fill="hold" grpId="0" nodeType="withEffect">
                                  <p:stCondLst>
                                    <p:cond delay="0"/>
                                  </p:stCondLst>
                                  <p:childTnLst>
                                    <p:set>
                                      <p:cBhvr>
                                        <p:cTn id="180" dur="1" fill="hold">
                                          <p:stCondLst>
                                            <p:cond delay="0"/>
                                          </p:stCondLst>
                                        </p:cTn>
                                        <p:tgtEl>
                                          <p:spTgt spid="275"/>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 presetClass="exit" presetSubtype="0" fill="hold" grpId="1" nodeType="clickEffect">
                                  <p:stCondLst>
                                    <p:cond delay="0"/>
                                  </p:stCondLst>
                                  <p:childTnLst>
                                    <p:set>
                                      <p:cBhvr>
                                        <p:cTn id="184" dur="1" fill="hold">
                                          <p:stCondLst>
                                            <p:cond delay="0"/>
                                          </p:stCondLst>
                                        </p:cTn>
                                        <p:tgtEl>
                                          <p:spTgt spid="275"/>
                                        </p:tgtEl>
                                        <p:attrNameLst>
                                          <p:attrName>style.visibility</p:attrName>
                                        </p:attrNameLst>
                                      </p:cBhvr>
                                      <p:to>
                                        <p:strVal val="hidden"/>
                                      </p:to>
                                    </p:set>
                                  </p:childTnLst>
                                </p:cTn>
                              </p:par>
                              <p:par>
                                <p:cTn id="185" presetID="1" presetClass="entr" presetSubtype="0" fill="hold" grpId="0" nodeType="withEffect">
                                  <p:stCondLst>
                                    <p:cond delay="0"/>
                                  </p:stCondLst>
                                  <p:childTnLst>
                                    <p:set>
                                      <p:cBhvr>
                                        <p:cTn id="186" dur="1" fill="hold">
                                          <p:stCondLst>
                                            <p:cond delay="0"/>
                                          </p:stCondLst>
                                        </p:cTn>
                                        <p:tgtEl>
                                          <p:spTgt spid="277"/>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xit" presetSubtype="0" fill="hold" grpId="1" nodeType="clickEffect">
                                  <p:stCondLst>
                                    <p:cond delay="0"/>
                                  </p:stCondLst>
                                  <p:childTnLst>
                                    <p:set>
                                      <p:cBhvr>
                                        <p:cTn id="190" dur="1" fill="hold">
                                          <p:stCondLst>
                                            <p:cond delay="0"/>
                                          </p:stCondLst>
                                        </p:cTn>
                                        <p:tgtEl>
                                          <p:spTgt spid="277"/>
                                        </p:tgtEl>
                                        <p:attrNameLst>
                                          <p:attrName>style.visibility</p:attrName>
                                        </p:attrNameLst>
                                      </p:cBhvr>
                                      <p:to>
                                        <p:strVal val="hidden"/>
                                      </p:to>
                                    </p:set>
                                  </p:childTnLst>
                                </p:cTn>
                              </p:par>
                              <p:par>
                                <p:cTn id="191" presetID="1" presetClass="entr" presetSubtype="0" fill="hold" grpId="0" nodeType="withEffect">
                                  <p:stCondLst>
                                    <p:cond delay="0"/>
                                  </p:stCondLst>
                                  <p:childTnLst>
                                    <p:set>
                                      <p:cBhvr>
                                        <p:cTn id="192" dur="1" fill="hold">
                                          <p:stCondLst>
                                            <p:cond delay="0"/>
                                          </p:stCondLst>
                                        </p:cTn>
                                        <p:tgtEl>
                                          <p:spTgt spid="276"/>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presetID="1" presetClass="exit" presetSubtype="0" fill="hold" grpId="1" nodeType="clickEffect">
                                  <p:stCondLst>
                                    <p:cond delay="0"/>
                                  </p:stCondLst>
                                  <p:childTnLst>
                                    <p:set>
                                      <p:cBhvr>
                                        <p:cTn id="196" dur="1" fill="hold">
                                          <p:stCondLst>
                                            <p:cond delay="0"/>
                                          </p:stCondLst>
                                        </p:cTn>
                                        <p:tgtEl>
                                          <p:spTgt spid="276"/>
                                        </p:tgtEl>
                                        <p:attrNameLst>
                                          <p:attrName>style.visibility</p:attrName>
                                        </p:attrNameLst>
                                      </p:cBhvr>
                                      <p:to>
                                        <p:strVal val="hidden"/>
                                      </p:to>
                                    </p:set>
                                  </p:childTnLst>
                                </p:cTn>
                              </p:par>
                              <p:par>
                                <p:cTn id="197" presetID="1" presetClass="entr" presetSubtype="0" fill="hold" grpId="0" nodeType="withEffect">
                                  <p:stCondLst>
                                    <p:cond delay="0"/>
                                  </p:stCondLst>
                                  <p:childTnLst>
                                    <p:set>
                                      <p:cBhvr>
                                        <p:cTn id="198" dur="1" fill="hold">
                                          <p:stCondLst>
                                            <p:cond delay="0"/>
                                          </p:stCondLst>
                                        </p:cTn>
                                        <p:tgtEl>
                                          <p:spTgt spid="278"/>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xit" presetSubtype="0" fill="hold" grpId="1" nodeType="clickEffect">
                                  <p:stCondLst>
                                    <p:cond delay="0"/>
                                  </p:stCondLst>
                                  <p:childTnLst>
                                    <p:set>
                                      <p:cBhvr>
                                        <p:cTn id="202" dur="1" fill="hold">
                                          <p:stCondLst>
                                            <p:cond delay="0"/>
                                          </p:stCondLst>
                                        </p:cTn>
                                        <p:tgtEl>
                                          <p:spTgt spid="278"/>
                                        </p:tgtEl>
                                        <p:attrNameLst>
                                          <p:attrName>style.visibility</p:attrName>
                                        </p:attrNameLst>
                                      </p:cBhvr>
                                      <p:to>
                                        <p:strVal val="hidden"/>
                                      </p:to>
                                    </p:set>
                                  </p:childTnLst>
                                </p:cTn>
                              </p:par>
                              <p:par>
                                <p:cTn id="203" presetID="1" presetClass="entr" presetSubtype="0" fill="hold" grpId="0" nodeType="withEffect">
                                  <p:stCondLst>
                                    <p:cond delay="0"/>
                                  </p:stCondLst>
                                  <p:childTnLst>
                                    <p:set>
                                      <p:cBhvr>
                                        <p:cTn id="204" dur="1" fill="hold">
                                          <p:stCondLst>
                                            <p:cond delay="0"/>
                                          </p:stCondLst>
                                        </p:cTn>
                                        <p:tgtEl>
                                          <p:spTgt spid="279"/>
                                        </p:tgtEl>
                                        <p:attrNameLst>
                                          <p:attrName>style.visibility</p:attrName>
                                        </p:attrNameLst>
                                      </p:cBhvr>
                                      <p:to>
                                        <p:strVal val="visible"/>
                                      </p:to>
                                    </p:set>
                                  </p:childTnLst>
                                </p:cTn>
                              </p:par>
                            </p:childTnLst>
                          </p:cTn>
                        </p:par>
                      </p:childTnLst>
                    </p:cTn>
                  </p:par>
                  <p:par>
                    <p:cTn id="205" fill="hold">
                      <p:stCondLst>
                        <p:cond delay="indefinite"/>
                      </p:stCondLst>
                      <p:childTnLst>
                        <p:par>
                          <p:cTn id="206" fill="hold">
                            <p:stCondLst>
                              <p:cond delay="0"/>
                            </p:stCondLst>
                            <p:childTnLst>
                              <p:par>
                                <p:cTn id="207" presetID="1" presetClass="exit" presetSubtype="0" fill="hold" grpId="1" nodeType="clickEffect">
                                  <p:stCondLst>
                                    <p:cond delay="0"/>
                                  </p:stCondLst>
                                  <p:childTnLst>
                                    <p:set>
                                      <p:cBhvr>
                                        <p:cTn id="208" dur="1" fill="hold">
                                          <p:stCondLst>
                                            <p:cond delay="0"/>
                                          </p:stCondLst>
                                        </p:cTn>
                                        <p:tgtEl>
                                          <p:spTgt spid="279"/>
                                        </p:tgtEl>
                                        <p:attrNameLst>
                                          <p:attrName>style.visibility</p:attrName>
                                        </p:attrNameLst>
                                      </p:cBhvr>
                                      <p:to>
                                        <p:strVal val="hidden"/>
                                      </p:to>
                                    </p:set>
                                  </p:childTnLst>
                                </p:cTn>
                              </p:par>
                              <p:par>
                                <p:cTn id="209" presetID="1" presetClass="entr" presetSubtype="0" fill="hold" grpId="0" nodeType="withEffect">
                                  <p:stCondLst>
                                    <p:cond delay="0"/>
                                  </p:stCondLst>
                                  <p:childTnLst>
                                    <p:set>
                                      <p:cBhvr>
                                        <p:cTn id="210" dur="1" fill="hold">
                                          <p:stCondLst>
                                            <p:cond delay="0"/>
                                          </p:stCondLst>
                                        </p:cTn>
                                        <p:tgtEl>
                                          <p:spTgt spid="280"/>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1" presetClass="exit" presetSubtype="0" fill="hold" grpId="1" nodeType="clickEffect">
                                  <p:stCondLst>
                                    <p:cond delay="0"/>
                                  </p:stCondLst>
                                  <p:childTnLst>
                                    <p:set>
                                      <p:cBhvr>
                                        <p:cTn id="214" dur="1" fill="hold">
                                          <p:stCondLst>
                                            <p:cond delay="0"/>
                                          </p:stCondLst>
                                        </p:cTn>
                                        <p:tgtEl>
                                          <p:spTgt spid="280"/>
                                        </p:tgtEl>
                                        <p:attrNameLst>
                                          <p:attrName>style.visibility</p:attrName>
                                        </p:attrNameLst>
                                      </p:cBhvr>
                                      <p:to>
                                        <p:strVal val="hidden"/>
                                      </p:to>
                                    </p:set>
                                  </p:childTnLst>
                                </p:cTn>
                              </p:par>
                              <p:par>
                                <p:cTn id="215" presetID="1" presetClass="entr" presetSubtype="0" fill="hold" grpId="0" nodeType="withEffect">
                                  <p:stCondLst>
                                    <p:cond delay="0"/>
                                  </p:stCondLst>
                                  <p:childTnLst>
                                    <p:set>
                                      <p:cBhvr>
                                        <p:cTn id="216" dur="1" fill="hold">
                                          <p:stCondLst>
                                            <p:cond delay="0"/>
                                          </p:stCondLst>
                                        </p:cTn>
                                        <p:tgtEl>
                                          <p:spTgt spid="281"/>
                                        </p:tgtEl>
                                        <p:attrNameLst>
                                          <p:attrName>style.visibility</p:attrName>
                                        </p:attrNameLst>
                                      </p:cBhvr>
                                      <p:to>
                                        <p:strVal val="visible"/>
                                      </p:to>
                                    </p:set>
                                  </p:childTnLst>
                                </p:cTn>
                              </p:par>
                            </p:childTnLst>
                          </p:cTn>
                        </p:par>
                      </p:childTnLst>
                    </p:cTn>
                  </p:par>
                  <p:par>
                    <p:cTn id="217" fill="hold">
                      <p:stCondLst>
                        <p:cond delay="indefinite"/>
                      </p:stCondLst>
                      <p:childTnLst>
                        <p:par>
                          <p:cTn id="218" fill="hold">
                            <p:stCondLst>
                              <p:cond delay="0"/>
                            </p:stCondLst>
                            <p:childTnLst>
                              <p:par>
                                <p:cTn id="219" presetID="1" presetClass="exit" presetSubtype="0" fill="hold" grpId="1" nodeType="clickEffect">
                                  <p:stCondLst>
                                    <p:cond delay="0"/>
                                  </p:stCondLst>
                                  <p:childTnLst>
                                    <p:set>
                                      <p:cBhvr>
                                        <p:cTn id="220" dur="1" fill="hold">
                                          <p:stCondLst>
                                            <p:cond delay="0"/>
                                          </p:stCondLst>
                                        </p:cTn>
                                        <p:tgtEl>
                                          <p:spTgt spid="281"/>
                                        </p:tgtEl>
                                        <p:attrNameLst>
                                          <p:attrName>style.visibility</p:attrName>
                                        </p:attrNameLst>
                                      </p:cBhvr>
                                      <p:to>
                                        <p:strVal val="hidden"/>
                                      </p:to>
                                    </p:set>
                                  </p:childTnLst>
                                </p:cTn>
                              </p:par>
                              <p:par>
                                <p:cTn id="221" presetID="1" presetClass="entr" presetSubtype="0" fill="hold" grpId="0" nodeType="withEffect">
                                  <p:stCondLst>
                                    <p:cond delay="0"/>
                                  </p:stCondLst>
                                  <p:childTnLst>
                                    <p:set>
                                      <p:cBhvr>
                                        <p:cTn id="222" dur="1" fill="hold">
                                          <p:stCondLst>
                                            <p:cond delay="0"/>
                                          </p:stCondLst>
                                        </p:cTn>
                                        <p:tgtEl>
                                          <p:spTgt spid="282"/>
                                        </p:tgtEl>
                                        <p:attrNameLst>
                                          <p:attrName>style.visibility</p:attrName>
                                        </p:attrNameLst>
                                      </p:cBhvr>
                                      <p:to>
                                        <p:strVal val="visible"/>
                                      </p:to>
                                    </p:set>
                                  </p:childTnLst>
                                </p:cTn>
                              </p:par>
                            </p:childTnLst>
                          </p:cTn>
                        </p:par>
                      </p:childTnLst>
                    </p:cTn>
                  </p:par>
                  <p:par>
                    <p:cTn id="223" fill="hold">
                      <p:stCondLst>
                        <p:cond delay="indefinite"/>
                      </p:stCondLst>
                      <p:childTnLst>
                        <p:par>
                          <p:cTn id="224" fill="hold">
                            <p:stCondLst>
                              <p:cond delay="0"/>
                            </p:stCondLst>
                            <p:childTnLst>
                              <p:par>
                                <p:cTn id="225" presetID="1" presetClass="exit" presetSubtype="0" fill="hold" grpId="1" nodeType="clickEffect">
                                  <p:stCondLst>
                                    <p:cond delay="0"/>
                                  </p:stCondLst>
                                  <p:childTnLst>
                                    <p:set>
                                      <p:cBhvr>
                                        <p:cTn id="226" dur="1" fill="hold">
                                          <p:stCondLst>
                                            <p:cond delay="0"/>
                                          </p:stCondLst>
                                        </p:cTn>
                                        <p:tgtEl>
                                          <p:spTgt spid="282"/>
                                        </p:tgtEl>
                                        <p:attrNameLst>
                                          <p:attrName>style.visibility</p:attrName>
                                        </p:attrNameLst>
                                      </p:cBhvr>
                                      <p:to>
                                        <p:strVal val="hidden"/>
                                      </p:to>
                                    </p:set>
                                  </p:childTnLst>
                                </p:cTn>
                              </p:par>
                              <p:par>
                                <p:cTn id="227" presetID="1" presetClass="entr" presetSubtype="0" fill="hold" grpId="0" nodeType="withEffect">
                                  <p:stCondLst>
                                    <p:cond delay="0"/>
                                  </p:stCondLst>
                                  <p:childTnLst>
                                    <p:set>
                                      <p:cBhvr>
                                        <p:cTn id="228" dur="1" fill="hold">
                                          <p:stCondLst>
                                            <p:cond delay="0"/>
                                          </p:stCondLst>
                                        </p:cTn>
                                        <p:tgtEl>
                                          <p:spTgt spid="283"/>
                                        </p:tgtEl>
                                        <p:attrNameLst>
                                          <p:attrName>style.visibility</p:attrName>
                                        </p:attrNameLst>
                                      </p:cBhvr>
                                      <p:to>
                                        <p:strVal val="visible"/>
                                      </p:to>
                                    </p:set>
                                  </p:childTnLst>
                                </p:cTn>
                              </p:par>
                            </p:childTnLst>
                          </p:cTn>
                        </p:par>
                      </p:childTnLst>
                    </p:cTn>
                  </p:par>
                  <p:par>
                    <p:cTn id="229" fill="hold">
                      <p:stCondLst>
                        <p:cond delay="indefinite"/>
                      </p:stCondLst>
                      <p:childTnLst>
                        <p:par>
                          <p:cTn id="230" fill="hold">
                            <p:stCondLst>
                              <p:cond delay="0"/>
                            </p:stCondLst>
                            <p:childTnLst>
                              <p:par>
                                <p:cTn id="231" presetID="1" presetClass="exit" presetSubtype="0" fill="hold" grpId="1" nodeType="clickEffect">
                                  <p:stCondLst>
                                    <p:cond delay="0"/>
                                  </p:stCondLst>
                                  <p:childTnLst>
                                    <p:set>
                                      <p:cBhvr>
                                        <p:cTn id="232" dur="1" fill="hold">
                                          <p:stCondLst>
                                            <p:cond delay="0"/>
                                          </p:stCondLst>
                                        </p:cTn>
                                        <p:tgtEl>
                                          <p:spTgt spid="283"/>
                                        </p:tgtEl>
                                        <p:attrNameLst>
                                          <p:attrName>style.visibility</p:attrName>
                                        </p:attrNameLst>
                                      </p:cBhvr>
                                      <p:to>
                                        <p:strVal val="hidden"/>
                                      </p:to>
                                    </p:set>
                                  </p:childTnLst>
                                </p:cTn>
                              </p:par>
                              <p:par>
                                <p:cTn id="233" presetID="1" presetClass="entr" presetSubtype="0" fill="hold" grpId="0" nodeType="withEffect">
                                  <p:stCondLst>
                                    <p:cond delay="0"/>
                                  </p:stCondLst>
                                  <p:childTnLst>
                                    <p:set>
                                      <p:cBhvr>
                                        <p:cTn id="234" dur="1" fill="hold">
                                          <p:stCondLst>
                                            <p:cond delay="0"/>
                                          </p:stCondLst>
                                        </p:cTn>
                                        <p:tgtEl>
                                          <p:spTgt spid="284"/>
                                        </p:tgtEl>
                                        <p:attrNameLst>
                                          <p:attrName>style.visibility</p:attrName>
                                        </p:attrNameLst>
                                      </p:cBhvr>
                                      <p:to>
                                        <p:strVal val="visible"/>
                                      </p:to>
                                    </p:set>
                                  </p:childTnLst>
                                </p:cTn>
                              </p:par>
                            </p:childTnLst>
                          </p:cTn>
                        </p:par>
                      </p:childTnLst>
                    </p:cTn>
                  </p:par>
                  <p:par>
                    <p:cTn id="235" fill="hold">
                      <p:stCondLst>
                        <p:cond delay="indefinite"/>
                      </p:stCondLst>
                      <p:childTnLst>
                        <p:par>
                          <p:cTn id="236" fill="hold">
                            <p:stCondLst>
                              <p:cond delay="0"/>
                            </p:stCondLst>
                            <p:childTnLst>
                              <p:par>
                                <p:cTn id="237" presetID="1" presetClass="exit" presetSubtype="0" fill="hold" grpId="1" nodeType="clickEffect">
                                  <p:stCondLst>
                                    <p:cond delay="0"/>
                                  </p:stCondLst>
                                  <p:childTnLst>
                                    <p:set>
                                      <p:cBhvr>
                                        <p:cTn id="238" dur="1" fill="hold">
                                          <p:stCondLst>
                                            <p:cond delay="0"/>
                                          </p:stCondLst>
                                        </p:cTn>
                                        <p:tgtEl>
                                          <p:spTgt spid="284"/>
                                        </p:tgtEl>
                                        <p:attrNameLst>
                                          <p:attrName>style.visibility</p:attrName>
                                        </p:attrNameLst>
                                      </p:cBhvr>
                                      <p:to>
                                        <p:strVal val="hidden"/>
                                      </p:to>
                                    </p:set>
                                  </p:childTnLst>
                                </p:cTn>
                              </p:par>
                              <p:par>
                                <p:cTn id="239" presetID="1" presetClass="entr" presetSubtype="0" fill="hold" grpId="0" nodeType="withEffect">
                                  <p:stCondLst>
                                    <p:cond delay="0"/>
                                  </p:stCondLst>
                                  <p:childTnLst>
                                    <p:set>
                                      <p:cBhvr>
                                        <p:cTn id="240" dur="1" fill="hold">
                                          <p:stCondLst>
                                            <p:cond delay="0"/>
                                          </p:stCondLst>
                                        </p:cTn>
                                        <p:tgtEl>
                                          <p:spTgt spid="285"/>
                                        </p:tgtEl>
                                        <p:attrNameLst>
                                          <p:attrName>style.visibility</p:attrName>
                                        </p:attrNameLst>
                                      </p:cBhvr>
                                      <p:to>
                                        <p:strVal val="visible"/>
                                      </p:to>
                                    </p:set>
                                  </p:childTnLst>
                                </p:cTn>
                              </p:par>
                            </p:childTnLst>
                          </p:cTn>
                        </p:par>
                      </p:childTnLst>
                    </p:cTn>
                  </p:par>
                  <p:par>
                    <p:cTn id="241" fill="hold">
                      <p:stCondLst>
                        <p:cond delay="indefinite"/>
                      </p:stCondLst>
                      <p:childTnLst>
                        <p:par>
                          <p:cTn id="242" fill="hold">
                            <p:stCondLst>
                              <p:cond delay="0"/>
                            </p:stCondLst>
                            <p:childTnLst>
                              <p:par>
                                <p:cTn id="243" presetID="1" presetClass="exit" presetSubtype="0" fill="hold" grpId="1" nodeType="clickEffect">
                                  <p:stCondLst>
                                    <p:cond delay="0"/>
                                  </p:stCondLst>
                                  <p:childTnLst>
                                    <p:set>
                                      <p:cBhvr>
                                        <p:cTn id="244" dur="1" fill="hold">
                                          <p:stCondLst>
                                            <p:cond delay="0"/>
                                          </p:stCondLst>
                                        </p:cTn>
                                        <p:tgtEl>
                                          <p:spTgt spid="285"/>
                                        </p:tgtEl>
                                        <p:attrNameLst>
                                          <p:attrName>style.visibility</p:attrName>
                                        </p:attrNameLst>
                                      </p:cBhvr>
                                      <p:to>
                                        <p:strVal val="hidden"/>
                                      </p:to>
                                    </p:set>
                                  </p:childTnLst>
                                </p:cTn>
                              </p:par>
                              <p:par>
                                <p:cTn id="245" presetID="1" presetClass="entr" presetSubtype="0" fill="hold" grpId="0" nodeType="withEffect">
                                  <p:stCondLst>
                                    <p:cond delay="0"/>
                                  </p:stCondLst>
                                  <p:childTnLst>
                                    <p:set>
                                      <p:cBhvr>
                                        <p:cTn id="246" dur="1" fill="hold">
                                          <p:stCondLst>
                                            <p:cond delay="0"/>
                                          </p:stCondLst>
                                        </p:cTn>
                                        <p:tgtEl>
                                          <p:spTgt spid="287"/>
                                        </p:tgtEl>
                                        <p:attrNameLst>
                                          <p:attrName>style.visibility</p:attrName>
                                        </p:attrNameLst>
                                      </p:cBhvr>
                                      <p:to>
                                        <p:strVal val="visible"/>
                                      </p:to>
                                    </p:set>
                                  </p:childTnLst>
                                </p:cTn>
                              </p:par>
                            </p:childTnLst>
                          </p:cTn>
                        </p:par>
                      </p:childTnLst>
                    </p:cTn>
                  </p:par>
                  <p:par>
                    <p:cTn id="247" fill="hold">
                      <p:stCondLst>
                        <p:cond delay="indefinite"/>
                      </p:stCondLst>
                      <p:childTnLst>
                        <p:par>
                          <p:cTn id="248" fill="hold">
                            <p:stCondLst>
                              <p:cond delay="0"/>
                            </p:stCondLst>
                            <p:childTnLst>
                              <p:par>
                                <p:cTn id="249" presetID="1" presetClass="exit" presetSubtype="0" fill="hold" grpId="1" nodeType="clickEffect">
                                  <p:stCondLst>
                                    <p:cond delay="0"/>
                                  </p:stCondLst>
                                  <p:childTnLst>
                                    <p:set>
                                      <p:cBhvr>
                                        <p:cTn id="250" dur="1" fill="hold">
                                          <p:stCondLst>
                                            <p:cond delay="0"/>
                                          </p:stCondLst>
                                        </p:cTn>
                                        <p:tgtEl>
                                          <p:spTgt spid="287"/>
                                        </p:tgtEl>
                                        <p:attrNameLst>
                                          <p:attrName>style.visibility</p:attrName>
                                        </p:attrNameLst>
                                      </p:cBhvr>
                                      <p:to>
                                        <p:strVal val="hidden"/>
                                      </p:to>
                                    </p:set>
                                  </p:childTnLst>
                                </p:cTn>
                              </p:par>
                              <p:par>
                                <p:cTn id="251" presetID="1" presetClass="entr" presetSubtype="0" fill="hold" grpId="0" nodeType="withEffect">
                                  <p:stCondLst>
                                    <p:cond delay="0"/>
                                  </p:stCondLst>
                                  <p:childTnLst>
                                    <p:set>
                                      <p:cBhvr>
                                        <p:cTn id="252" dur="1" fill="hold">
                                          <p:stCondLst>
                                            <p:cond delay="0"/>
                                          </p:stCondLst>
                                        </p:cTn>
                                        <p:tgtEl>
                                          <p:spTgt spid="286"/>
                                        </p:tgtEl>
                                        <p:attrNameLst>
                                          <p:attrName>style.visibility</p:attrName>
                                        </p:attrNameLst>
                                      </p:cBhvr>
                                      <p:to>
                                        <p:strVal val="visible"/>
                                      </p:to>
                                    </p:set>
                                  </p:childTnLst>
                                </p:cTn>
                              </p:par>
                            </p:childTnLst>
                          </p:cTn>
                        </p:par>
                      </p:childTnLst>
                    </p:cTn>
                  </p:par>
                  <p:par>
                    <p:cTn id="253" fill="hold">
                      <p:stCondLst>
                        <p:cond delay="indefinite"/>
                      </p:stCondLst>
                      <p:childTnLst>
                        <p:par>
                          <p:cTn id="254" fill="hold">
                            <p:stCondLst>
                              <p:cond delay="0"/>
                            </p:stCondLst>
                            <p:childTnLst>
                              <p:par>
                                <p:cTn id="255" presetID="1" presetClass="exit" presetSubtype="0" fill="hold" grpId="1" nodeType="clickEffect">
                                  <p:stCondLst>
                                    <p:cond delay="0"/>
                                  </p:stCondLst>
                                  <p:childTnLst>
                                    <p:set>
                                      <p:cBhvr>
                                        <p:cTn id="256" dur="1" fill="hold">
                                          <p:stCondLst>
                                            <p:cond delay="0"/>
                                          </p:stCondLst>
                                        </p:cTn>
                                        <p:tgtEl>
                                          <p:spTgt spid="286"/>
                                        </p:tgtEl>
                                        <p:attrNameLst>
                                          <p:attrName>style.visibility</p:attrName>
                                        </p:attrNameLst>
                                      </p:cBhvr>
                                      <p:to>
                                        <p:strVal val="hidden"/>
                                      </p:to>
                                    </p:set>
                                  </p:childTnLst>
                                </p:cTn>
                              </p:par>
                              <p:par>
                                <p:cTn id="257" presetID="1" presetClass="entr" presetSubtype="0" fill="hold" grpId="0" nodeType="withEffect">
                                  <p:stCondLst>
                                    <p:cond delay="0"/>
                                  </p:stCondLst>
                                  <p:childTnLst>
                                    <p:set>
                                      <p:cBhvr>
                                        <p:cTn id="258" dur="1" fill="hold">
                                          <p:stCondLst>
                                            <p:cond delay="0"/>
                                          </p:stCondLst>
                                        </p:cTn>
                                        <p:tgtEl>
                                          <p:spTgt spid="288"/>
                                        </p:tgtEl>
                                        <p:attrNameLst>
                                          <p:attrName>style.visibility</p:attrName>
                                        </p:attrNameLst>
                                      </p:cBhvr>
                                      <p:to>
                                        <p:strVal val="visible"/>
                                      </p:to>
                                    </p:set>
                                  </p:childTnLst>
                                </p:cTn>
                              </p:par>
                            </p:childTnLst>
                          </p:cTn>
                        </p:par>
                      </p:childTnLst>
                    </p:cTn>
                  </p:par>
                  <p:par>
                    <p:cTn id="259" fill="hold">
                      <p:stCondLst>
                        <p:cond delay="indefinite"/>
                      </p:stCondLst>
                      <p:childTnLst>
                        <p:par>
                          <p:cTn id="260" fill="hold">
                            <p:stCondLst>
                              <p:cond delay="0"/>
                            </p:stCondLst>
                            <p:childTnLst>
                              <p:par>
                                <p:cTn id="261" presetID="1" presetClass="exit" presetSubtype="0" fill="hold" grpId="1" nodeType="clickEffect">
                                  <p:stCondLst>
                                    <p:cond delay="0"/>
                                  </p:stCondLst>
                                  <p:childTnLst>
                                    <p:set>
                                      <p:cBhvr>
                                        <p:cTn id="262" dur="1" fill="hold">
                                          <p:stCondLst>
                                            <p:cond delay="0"/>
                                          </p:stCondLst>
                                        </p:cTn>
                                        <p:tgtEl>
                                          <p:spTgt spid="288"/>
                                        </p:tgtEl>
                                        <p:attrNameLst>
                                          <p:attrName>style.visibility</p:attrName>
                                        </p:attrNameLst>
                                      </p:cBhvr>
                                      <p:to>
                                        <p:strVal val="hidden"/>
                                      </p:to>
                                    </p:set>
                                  </p:childTnLst>
                                </p:cTn>
                              </p:par>
                              <p:par>
                                <p:cTn id="263" presetID="1" presetClass="entr" presetSubtype="0" fill="hold" grpId="0" nodeType="withEffect">
                                  <p:stCondLst>
                                    <p:cond delay="0"/>
                                  </p:stCondLst>
                                  <p:childTnLst>
                                    <p:set>
                                      <p:cBhvr>
                                        <p:cTn id="264" dur="1" fill="hold">
                                          <p:stCondLst>
                                            <p:cond delay="0"/>
                                          </p:stCondLst>
                                        </p:cTn>
                                        <p:tgtEl>
                                          <p:spTgt spid="289"/>
                                        </p:tgtEl>
                                        <p:attrNameLst>
                                          <p:attrName>style.visibility</p:attrName>
                                        </p:attrNameLst>
                                      </p:cBhvr>
                                      <p:to>
                                        <p:strVal val="visible"/>
                                      </p:to>
                                    </p:set>
                                  </p:childTnLst>
                                </p:cTn>
                              </p:par>
                            </p:childTnLst>
                          </p:cTn>
                        </p:par>
                      </p:childTnLst>
                    </p:cTn>
                  </p:par>
                  <p:par>
                    <p:cTn id="265" fill="hold">
                      <p:stCondLst>
                        <p:cond delay="indefinite"/>
                      </p:stCondLst>
                      <p:childTnLst>
                        <p:par>
                          <p:cTn id="266" fill="hold">
                            <p:stCondLst>
                              <p:cond delay="0"/>
                            </p:stCondLst>
                            <p:childTnLst>
                              <p:par>
                                <p:cTn id="267" presetID="1" presetClass="exit" presetSubtype="0" fill="hold" grpId="1" nodeType="clickEffect">
                                  <p:stCondLst>
                                    <p:cond delay="0"/>
                                  </p:stCondLst>
                                  <p:childTnLst>
                                    <p:set>
                                      <p:cBhvr>
                                        <p:cTn id="268" dur="1" fill="hold">
                                          <p:stCondLst>
                                            <p:cond delay="0"/>
                                          </p:stCondLst>
                                        </p:cTn>
                                        <p:tgtEl>
                                          <p:spTgt spid="289"/>
                                        </p:tgtEl>
                                        <p:attrNameLst>
                                          <p:attrName>style.visibility</p:attrName>
                                        </p:attrNameLst>
                                      </p:cBhvr>
                                      <p:to>
                                        <p:strVal val="hidden"/>
                                      </p:to>
                                    </p:set>
                                  </p:childTnLst>
                                </p:cTn>
                              </p:par>
                              <p:par>
                                <p:cTn id="269" presetID="1" presetClass="entr" presetSubtype="0" fill="hold" grpId="0" nodeType="withEffect">
                                  <p:stCondLst>
                                    <p:cond delay="0"/>
                                  </p:stCondLst>
                                  <p:childTnLst>
                                    <p:set>
                                      <p:cBhvr>
                                        <p:cTn id="270" dur="1" fill="hold">
                                          <p:stCondLst>
                                            <p:cond delay="0"/>
                                          </p:stCondLst>
                                        </p:cTn>
                                        <p:tgtEl>
                                          <p:spTgt spid="290"/>
                                        </p:tgtEl>
                                        <p:attrNameLst>
                                          <p:attrName>style.visibility</p:attrName>
                                        </p:attrNameLst>
                                      </p:cBhvr>
                                      <p:to>
                                        <p:strVal val="visible"/>
                                      </p:to>
                                    </p:set>
                                  </p:childTnLst>
                                </p:cTn>
                              </p:par>
                            </p:childTnLst>
                          </p:cTn>
                        </p:par>
                      </p:childTnLst>
                    </p:cTn>
                  </p:par>
                  <p:par>
                    <p:cTn id="271" fill="hold">
                      <p:stCondLst>
                        <p:cond delay="indefinite"/>
                      </p:stCondLst>
                      <p:childTnLst>
                        <p:par>
                          <p:cTn id="272" fill="hold">
                            <p:stCondLst>
                              <p:cond delay="0"/>
                            </p:stCondLst>
                            <p:childTnLst>
                              <p:par>
                                <p:cTn id="273" presetID="1" presetClass="exit" presetSubtype="0" fill="hold" grpId="1" nodeType="clickEffect">
                                  <p:stCondLst>
                                    <p:cond delay="0"/>
                                  </p:stCondLst>
                                  <p:childTnLst>
                                    <p:set>
                                      <p:cBhvr>
                                        <p:cTn id="274" dur="1" fill="hold">
                                          <p:stCondLst>
                                            <p:cond delay="0"/>
                                          </p:stCondLst>
                                        </p:cTn>
                                        <p:tgtEl>
                                          <p:spTgt spid="290"/>
                                        </p:tgtEl>
                                        <p:attrNameLst>
                                          <p:attrName>style.visibility</p:attrName>
                                        </p:attrNameLst>
                                      </p:cBhvr>
                                      <p:to>
                                        <p:strVal val="hidden"/>
                                      </p:to>
                                    </p:set>
                                  </p:childTnLst>
                                </p:cTn>
                              </p:par>
                              <p:par>
                                <p:cTn id="275" presetID="1" presetClass="entr" presetSubtype="0" fill="hold" grpId="0" nodeType="withEffect">
                                  <p:stCondLst>
                                    <p:cond delay="0"/>
                                  </p:stCondLst>
                                  <p:childTnLst>
                                    <p:set>
                                      <p:cBhvr>
                                        <p:cTn id="276" dur="1" fill="hold">
                                          <p:stCondLst>
                                            <p:cond delay="0"/>
                                          </p:stCondLst>
                                        </p:cTn>
                                        <p:tgtEl>
                                          <p:spTgt spid="291"/>
                                        </p:tgtEl>
                                        <p:attrNameLst>
                                          <p:attrName>style.visibility</p:attrName>
                                        </p:attrNameLst>
                                      </p:cBhvr>
                                      <p:to>
                                        <p:strVal val="visible"/>
                                      </p:to>
                                    </p:set>
                                  </p:childTnLst>
                                </p:cTn>
                              </p:par>
                            </p:childTnLst>
                          </p:cTn>
                        </p:par>
                      </p:childTnLst>
                    </p:cTn>
                  </p:par>
                  <p:par>
                    <p:cTn id="277" fill="hold">
                      <p:stCondLst>
                        <p:cond delay="indefinite"/>
                      </p:stCondLst>
                      <p:childTnLst>
                        <p:par>
                          <p:cTn id="278" fill="hold">
                            <p:stCondLst>
                              <p:cond delay="0"/>
                            </p:stCondLst>
                            <p:childTnLst>
                              <p:par>
                                <p:cTn id="279" presetID="1" presetClass="exit" presetSubtype="0" fill="hold" grpId="1" nodeType="clickEffect">
                                  <p:stCondLst>
                                    <p:cond delay="0"/>
                                  </p:stCondLst>
                                  <p:childTnLst>
                                    <p:set>
                                      <p:cBhvr>
                                        <p:cTn id="280" dur="1" fill="hold">
                                          <p:stCondLst>
                                            <p:cond delay="0"/>
                                          </p:stCondLst>
                                        </p:cTn>
                                        <p:tgtEl>
                                          <p:spTgt spid="291"/>
                                        </p:tgtEl>
                                        <p:attrNameLst>
                                          <p:attrName>style.visibility</p:attrName>
                                        </p:attrNameLst>
                                      </p:cBhvr>
                                      <p:to>
                                        <p:strVal val="hidden"/>
                                      </p:to>
                                    </p:set>
                                  </p:childTnLst>
                                </p:cTn>
                              </p:par>
                              <p:par>
                                <p:cTn id="281" presetID="1" presetClass="entr" presetSubtype="0" fill="hold" grpId="0" nodeType="withEffect">
                                  <p:stCondLst>
                                    <p:cond delay="0"/>
                                  </p:stCondLst>
                                  <p:childTnLst>
                                    <p:set>
                                      <p:cBhvr>
                                        <p:cTn id="282" dur="1" fill="hold">
                                          <p:stCondLst>
                                            <p:cond delay="0"/>
                                          </p:stCondLst>
                                        </p:cTn>
                                        <p:tgtEl>
                                          <p:spTgt spid="292"/>
                                        </p:tgtEl>
                                        <p:attrNameLst>
                                          <p:attrName>style.visibility</p:attrName>
                                        </p:attrNameLst>
                                      </p:cBhvr>
                                      <p:to>
                                        <p:strVal val="visible"/>
                                      </p:to>
                                    </p:set>
                                  </p:childTnLst>
                                </p:cTn>
                              </p:par>
                            </p:childTnLst>
                          </p:cTn>
                        </p:par>
                      </p:childTnLst>
                    </p:cTn>
                  </p:par>
                  <p:par>
                    <p:cTn id="283" fill="hold">
                      <p:stCondLst>
                        <p:cond delay="indefinite"/>
                      </p:stCondLst>
                      <p:childTnLst>
                        <p:par>
                          <p:cTn id="284" fill="hold">
                            <p:stCondLst>
                              <p:cond delay="0"/>
                            </p:stCondLst>
                            <p:childTnLst>
                              <p:par>
                                <p:cTn id="285" presetID="1" presetClass="exit" presetSubtype="0" fill="hold" grpId="1" nodeType="clickEffect">
                                  <p:stCondLst>
                                    <p:cond delay="0"/>
                                  </p:stCondLst>
                                  <p:childTnLst>
                                    <p:set>
                                      <p:cBhvr>
                                        <p:cTn id="286" dur="1" fill="hold">
                                          <p:stCondLst>
                                            <p:cond delay="0"/>
                                          </p:stCondLst>
                                        </p:cTn>
                                        <p:tgtEl>
                                          <p:spTgt spid="292"/>
                                        </p:tgtEl>
                                        <p:attrNameLst>
                                          <p:attrName>style.visibility</p:attrName>
                                        </p:attrNameLst>
                                      </p:cBhvr>
                                      <p:to>
                                        <p:strVal val="hidden"/>
                                      </p:to>
                                    </p:set>
                                  </p:childTnLst>
                                </p:cTn>
                              </p:par>
                              <p:par>
                                <p:cTn id="287" presetID="1" presetClass="entr" presetSubtype="0" fill="hold" grpId="0" nodeType="withEffect">
                                  <p:stCondLst>
                                    <p:cond delay="0"/>
                                  </p:stCondLst>
                                  <p:childTnLst>
                                    <p:set>
                                      <p:cBhvr>
                                        <p:cTn id="288" dur="1" fill="hold">
                                          <p:stCondLst>
                                            <p:cond delay="0"/>
                                          </p:stCondLst>
                                        </p:cTn>
                                        <p:tgtEl>
                                          <p:spTgt spid="293"/>
                                        </p:tgtEl>
                                        <p:attrNameLst>
                                          <p:attrName>style.visibility</p:attrName>
                                        </p:attrNameLst>
                                      </p:cBhvr>
                                      <p:to>
                                        <p:strVal val="visible"/>
                                      </p:to>
                                    </p:set>
                                  </p:childTnLst>
                                </p:cTn>
                              </p:par>
                            </p:childTnLst>
                          </p:cTn>
                        </p:par>
                      </p:childTnLst>
                    </p:cTn>
                  </p:par>
                  <p:par>
                    <p:cTn id="289" fill="hold">
                      <p:stCondLst>
                        <p:cond delay="indefinite"/>
                      </p:stCondLst>
                      <p:childTnLst>
                        <p:par>
                          <p:cTn id="290" fill="hold">
                            <p:stCondLst>
                              <p:cond delay="0"/>
                            </p:stCondLst>
                            <p:childTnLst>
                              <p:par>
                                <p:cTn id="291" presetID="1" presetClass="exit" presetSubtype="0" fill="hold" grpId="1" nodeType="clickEffect">
                                  <p:stCondLst>
                                    <p:cond delay="0"/>
                                  </p:stCondLst>
                                  <p:childTnLst>
                                    <p:set>
                                      <p:cBhvr>
                                        <p:cTn id="292" dur="1" fill="hold">
                                          <p:stCondLst>
                                            <p:cond delay="0"/>
                                          </p:stCondLst>
                                        </p:cTn>
                                        <p:tgtEl>
                                          <p:spTgt spid="293"/>
                                        </p:tgtEl>
                                        <p:attrNameLst>
                                          <p:attrName>style.visibility</p:attrName>
                                        </p:attrNameLst>
                                      </p:cBhvr>
                                      <p:to>
                                        <p:strVal val="hidden"/>
                                      </p:to>
                                    </p:set>
                                  </p:childTnLst>
                                </p:cTn>
                              </p:par>
                              <p:par>
                                <p:cTn id="293" presetID="1" presetClass="entr" presetSubtype="0" fill="hold" grpId="0" nodeType="withEffect">
                                  <p:stCondLst>
                                    <p:cond delay="0"/>
                                  </p:stCondLst>
                                  <p:childTnLst>
                                    <p:set>
                                      <p:cBhvr>
                                        <p:cTn id="294" dur="1" fill="hold">
                                          <p:stCondLst>
                                            <p:cond delay="0"/>
                                          </p:stCondLst>
                                        </p:cTn>
                                        <p:tgtEl>
                                          <p:spTgt spid="294"/>
                                        </p:tgtEl>
                                        <p:attrNameLst>
                                          <p:attrName>style.visibility</p:attrName>
                                        </p:attrNameLst>
                                      </p:cBhvr>
                                      <p:to>
                                        <p:strVal val="visible"/>
                                      </p:to>
                                    </p:set>
                                  </p:childTnLst>
                                </p:cTn>
                              </p:par>
                            </p:childTnLst>
                          </p:cTn>
                        </p:par>
                      </p:childTnLst>
                    </p:cTn>
                  </p:par>
                  <p:par>
                    <p:cTn id="295" fill="hold">
                      <p:stCondLst>
                        <p:cond delay="indefinite"/>
                      </p:stCondLst>
                      <p:childTnLst>
                        <p:par>
                          <p:cTn id="296" fill="hold">
                            <p:stCondLst>
                              <p:cond delay="0"/>
                            </p:stCondLst>
                            <p:childTnLst>
                              <p:par>
                                <p:cTn id="297" presetID="1" presetClass="exit" presetSubtype="0" fill="hold" grpId="1" nodeType="clickEffect">
                                  <p:stCondLst>
                                    <p:cond delay="0"/>
                                  </p:stCondLst>
                                  <p:childTnLst>
                                    <p:set>
                                      <p:cBhvr>
                                        <p:cTn id="298" dur="1" fill="hold">
                                          <p:stCondLst>
                                            <p:cond delay="0"/>
                                          </p:stCondLst>
                                        </p:cTn>
                                        <p:tgtEl>
                                          <p:spTgt spid="294"/>
                                        </p:tgtEl>
                                        <p:attrNameLst>
                                          <p:attrName>style.visibility</p:attrName>
                                        </p:attrNameLst>
                                      </p:cBhvr>
                                      <p:to>
                                        <p:strVal val="hidden"/>
                                      </p:to>
                                    </p:set>
                                  </p:childTnLst>
                                </p:cTn>
                              </p:par>
                              <p:par>
                                <p:cTn id="299" presetID="1" presetClass="entr" presetSubtype="0" fill="hold" grpId="0" nodeType="withEffect">
                                  <p:stCondLst>
                                    <p:cond delay="0"/>
                                  </p:stCondLst>
                                  <p:childTnLst>
                                    <p:set>
                                      <p:cBhvr>
                                        <p:cTn id="300" dur="1" fill="hold">
                                          <p:stCondLst>
                                            <p:cond delay="0"/>
                                          </p:stCondLst>
                                        </p:cTn>
                                        <p:tgtEl>
                                          <p:spTgt spid="295"/>
                                        </p:tgtEl>
                                        <p:attrNameLst>
                                          <p:attrName>style.visibility</p:attrName>
                                        </p:attrNameLst>
                                      </p:cBhvr>
                                      <p:to>
                                        <p:strVal val="visible"/>
                                      </p:to>
                                    </p:set>
                                  </p:childTnLst>
                                </p:cTn>
                              </p:par>
                            </p:childTnLst>
                          </p:cTn>
                        </p:par>
                      </p:childTnLst>
                    </p:cTn>
                  </p:par>
                  <p:par>
                    <p:cTn id="301" fill="hold">
                      <p:stCondLst>
                        <p:cond delay="indefinite"/>
                      </p:stCondLst>
                      <p:childTnLst>
                        <p:par>
                          <p:cTn id="302" fill="hold">
                            <p:stCondLst>
                              <p:cond delay="0"/>
                            </p:stCondLst>
                            <p:childTnLst>
                              <p:par>
                                <p:cTn id="303" presetID="1" presetClass="exit" presetSubtype="0" fill="hold" grpId="1" nodeType="clickEffect">
                                  <p:stCondLst>
                                    <p:cond delay="0"/>
                                  </p:stCondLst>
                                  <p:childTnLst>
                                    <p:set>
                                      <p:cBhvr>
                                        <p:cTn id="304" dur="1" fill="hold">
                                          <p:stCondLst>
                                            <p:cond delay="0"/>
                                          </p:stCondLst>
                                        </p:cTn>
                                        <p:tgtEl>
                                          <p:spTgt spid="295"/>
                                        </p:tgtEl>
                                        <p:attrNameLst>
                                          <p:attrName>style.visibility</p:attrName>
                                        </p:attrNameLst>
                                      </p:cBhvr>
                                      <p:to>
                                        <p:strVal val="hidden"/>
                                      </p:to>
                                    </p:set>
                                  </p:childTnLst>
                                </p:cTn>
                              </p:par>
                              <p:par>
                                <p:cTn id="305" presetID="1" presetClass="entr" presetSubtype="0" fill="hold" grpId="0" nodeType="withEffect">
                                  <p:stCondLst>
                                    <p:cond delay="0"/>
                                  </p:stCondLst>
                                  <p:childTnLst>
                                    <p:set>
                                      <p:cBhvr>
                                        <p:cTn id="306" dur="1" fill="hold">
                                          <p:stCondLst>
                                            <p:cond delay="0"/>
                                          </p:stCondLst>
                                        </p:cTn>
                                        <p:tgtEl>
                                          <p:spTgt spid="297"/>
                                        </p:tgtEl>
                                        <p:attrNameLst>
                                          <p:attrName>style.visibility</p:attrName>
                                        </p:attrNameLst>
                                      </p:cBhvr>
                                      <p:to>
                                        <p:strVal val="visible"/>
                                      </p:to>
                                    </p:set>
                                  </p:childTnLst>
                                </p:cTn>
                              </p:par>
                            </p:childTnLst>
                          </p:cTn>
                        </p:par>
                      </p:childTnLst>
                    </p:cTn>
                  </p:par>
                  <p:par>
                    <p:cTn id="307" fill="hold">
                      <p:stCondLst>
                        <p:cond delay="indefinite"/>
                      </p:stCondLst>
                      <p:childTnLst>
                        <p:par>
                          <p:cTn id="308" fill="hold">
                            <p:stCondLst>
                              <p:cond delay="0"/>
                            </p:stCondLst>
                            <p:childTnLst>
                              <p:par>
                                <p:cTn id="309" presetID="1" presetClass="exit" presetSubtype="0" fill="hold" grpId="1" nodeType="clickEffect">
                                  <p:stCondLst>
                                    <p:cond delay="0"/>
                                  </p:stCondLst>
                                  <p:childTnLst>
                                    <p:set>
                                      <p:cBhvr>
                                        <p:cTn id="310" dur="1" fill="hold">
                                          <p:stCondLst>
                                            <p:cond delay="0"/>
                                          </p:stCondLst>
                                        </p:cTn>
                                        <p:tgtEl>
                                          <p:spTgt spid="297"/>
                                        </p:tgtEl>
                                        <p:attrNameLst>
                                          <p:attrName>style.visibility</p:attrName>
                                        </p:attrNameLst>
                                      </p:cBhvr>
                                      <p:to>
                                        <p:strVal val="hidden"/>
                                      </p:to>
                                    </p:set>
                                  </p:childTnLst>
                                </p:cTn>
                              </p:par>
                              <p:par>
                                <p:cTn id="311" presetID="1" presetClass="entr" presetSubtype="0" fill="hold" grpId="0" nodeType="withEffect">
                                  <p:stCondLst>
                                    <p:cond delay="0"/>
                                  </p:stCondLst>
                                  <p:childTnLst>
                                    <p:set>
                                      <p:cBhvr>
                                        <p:cTn id="312" dur="1" fill="hold">
                                          <p:stCondLst>
                                            <p:cond delay="0"/>
                                          </p:stCondLst>
                                        </p:cTn>
                                        <p:tgtEl>
                                          <p:spTgt spid="296"/>
                                        </p:tgtEl>
                                        <p:attrNameLst>
                                          <p:attrName>style.visibility</p:attrName>
                                        </p:attrNameLst>
                                      </p:cBhvr>
                                      <p:to>
                                        <p:strVal val="visible"/>
                                      </p:to>
                                    </p:set>
                                  </p:childTnLst>
                                </p:cTn>
                              </p:par>
                            </p:childTnLst>
                          </p:cTn>
                        </p:par>
                      </p:childTnLst>
                    </p:cTn>
                  </p:par>
                  <p:par>
                    <p:cTn id="313" fill="hold">
                      <p:stCondLst>
                        <p:cond delay="indefinite"/>
                      </p:stCondLst>
                      <p:childTnLst>
                        <p:par>
                          <p:cTn id="314" fill="hold">
                            <p:stCondLst>
                              <p:cond delay="0"/>
                            </p:stCondLst>
                            <p:childTnLst>
                              <p:par>
                                <p:cTn id="315" presetID="1" presetClass="exit" presetSubtype="0" fill="hold" grpId="1" nodeType="clickEffect">
                                  <p:stCondLst>
                                    <p:cond delay="0"/>
                                  </p:stCondLst>
                                  <p:childTnLst>
                                    <p:set>
                                      <p:cBhvr>
                                        <p:cTn id="316" dur="1" fill="hold">
                                          <p:stCondLst>
                                            <p:cond delay="0"/>
                                          </p:stCondLst>
                                        </p:cTn>
                                        <p:tgtEl>
                                          <p:spTgt spid="296"/>
                                        </p:tgtEl>
                                        <p:attrNameLst>
                                          <p:attrName>style.visibility</p:attrName>
                                        </p:attrNameLst>
                                      </p:cBhvr>
                                      <p:to>
                                        <p:strVal val="hidden"/>
                                      </p:to>
                                    </p:set>
                                  </p:childTnLst>
                                </p:cTn>
                              </p:par>
                              <p:par>
                                <p:cTn id="317" presetID="1" presetClass="entr" presetSubtype="0" fill="hold" grpId="0" nodeType="withEffect">
                                  <p:stCondLst>
                                    <p:cond delay="0"/>
                                  </p:stCondLst>
                                  <p:childTnLst>
                                    <p:set>
                                      <p:cBhvr>
                                        <p:cTn id="318" dur="1" fill="hold">
                                          <p:stCondLst>
                                            <p:cond delay="0"/>
                                          </p:stCondLst>
                                        </p:cTn>
                                        <p:tgtEl>
                                          <p:spTgt spid="298"/>
                                        </p:tgtEl>
                                        <p:attrNameLst>
                                          <p:attrName>style.visibility</p:attrName>
                                        </p:attrNameLst>
                                      </p:cBhvr>
                                      <p:to>
                                        <p:strVal val="visible"/>
                                      </p:to>
                                    </p:set>
                                  </p:childTnLst>
                                </p:cTn>
                              </p:par>
                            </p:childTnLst>
                          </p:cTn>
                        </p:par>
                      </p:childTnLst>
                    </p:cTn>
                  </p:par>
                  <p:par>
                    <p:cTn id="319" fill="hold">
                      <p:stCondLst>
                        <p:cond delay="indefinite"/>
                      </p:stCondLst>
                      <p:childTnLst>
                        <p:par>
                          <p:cTn id="320" fill="hold">
                            <p:stCondLst>
                              <p:cond delay="0"/>
                            </p:stCondLst>
                            <p:childTnLst>
                              <p:par>
                                <p:cTn id="321" presetID="1" presetClass="exit" presetSubtype="0" fill="hold" grpId="1" nodeType="clickEffect">
                                  <p:stCondLst>
                                    <p:cond delay="0"/>
                                  </p:stCondLst>
                                  <p:childTnLst>
                                    <p:set>
                                      <p:cBhvr>
                                        <p:cTn id="322" dur="1" fill="hold">
                                          <p:stCondLst>
                                            <p:cond delay="0"/>
                                          </p:stCondLst>
                                        </p:cTn>
                                        <p:tgtEl>
                                          <p:spTgt spid="298"/>
                                        </p:tgtEl>
                                        <p:attrNameLst>
                                          <p:attrName>style.visibility</p:attrName>
                                        </p:attrNameLst>
                                      </p:cBhvr>
                                      <p:to>
                                        <p:strVal val="hidden"/>
                                      </p:to>
                                    </p:set>
                                  </p:childTnLst>
                                </p:cTn>
                              </p:par>
                              <p:par>
                                <p:cTn id="323" presetID="1" presetClass="entr" presetSubtype="0" fill="hold" grpId="0" nodeType="withEffect">
                                  <p:stCondLst>
                                    <p:cond delay="0"/>
                                  </p:stCondLst>
                                  <p:childTnLst>
                                    <p:set>
                                      <p:cBhvr>
                                        <p:cTn id="324" dur="1" fill="hold">
                                          <p:stCondLst>
                                            <p:cond delay="0"/>
                                          </p:stCondLst>
                                        </p:cTn>
                                        <p:tgtEl>
                                          <p:spTgt spid="299"/>
                                        </p:tgtEl>
                                        <p:attrNameLst>
                                          <p:attrName>style.visibility</p:attrName>
                                        </p:attrNameLst>
                                      </p:cBhvr>
                                      <p:to>
                                        <p:strVal val="visible"/>
                                      </p:to>
                                    </p:set>
                                  </p:childTnLst>
                                </p:cTn>
                              </p:par>
                            </p:childTnLst>
                          </p:cTn>
                        </p:par>
                      </p:childTnLst>
                    </p:cTn>
                  </p:par>
                  <p:par>
                    <p:cTn id="325" fill="hold">
                      <p:stCondLst>
                        <p:cond delay="indefinite"/>
                      </p:stCondLst>
                      <p:childTnLst>
                        <p:par>
                          <p:cTn id="326" fill="hold">
                            <p:stCondLst>
                              <p:cond delay="0"/>
                            </p:stCondLst>
                            <p:childTnLst>
                              <p:par>
                                <p:cTn id="327" presetID="1" presetClass="exit" presetSubtype="0" fill="hold" grpId="1" nodeType="clickEffect">
                                  <p:stCondLst>
                                    <p:cond delay="0"/>
                                  </p:stCondLst>
                                  <p:childTnLst>
                                    <p:set>
                                      <p:cBhvr>
                                        <p:cTn id="328" dur="1" fill="hold">
                                          <p:stCondLst>
                                            <p:cond delay="0"/>
                                          </p:stCondLst>
                                        </p:cTn>
                                        <p:tgtEl>
                                          <p:spTgt spid="299"/>
                                        </p:tgtEl>
                                        <p:attrNameLst>
                                          <p:attrName>style.visibility</p:attrName>
                                        </p:attrNameLst>
                                      </p:cBhvr>
                                      <p:to>
                                        <p:strVal val="hidden"/>
                                      </p:to>
                                    </p:set>
                                  </p:childTnLst>
                                </p:cTn>
                              </p:par>
                              <p:par>
                                <p:cTn id="329" presetID="1" presetClass="entr" presetSubtype="0" fill="hold" grpId="0" nodeType="withEffect">
                                  <p:stCondLst>
                                    <p:cond delay="0"/>
                                  </p:stCondLst>
                                  <p:childTnLst>
                                    <p:set>
                                      <p:cBhvr>
                                        <p:cTn id="330" dur="1" fill="hold">
                                          <p:stCondLst>
                                            <p:cond delay="0"/>
                                          </p:stCondLst>
                                        </p:cTn>
                                        <p:tgtEl>
                                          <p:spTgt spid="300"/>
                                        </p:tgtEl>
                                        <p:attrNameLst>
                                          <p:attrName>style.visibility</p:attrName>
                                        </p:attrNameLst>
                                      </p:cBhvr>
                                      <p:to>
                                        <p:strVal val="visible"/>
                                      </p:to>
                                    </p:set>
                                  </p:childTnLst>
                                </p:cTn>
                              </p:par>
                            </p:childTnLst>
                          </p:cTn>
                        </p:par>
                      </p:childTnLst>
                    </p:cTn>
                  </p:par>
                  <p:par>
                    <p:cTn id="331" fill="hold">
                      <p:stCondLst>
                        <p:cond delay="indefinite"/>
                      </p:stCondLst>
                      <p:childTnLst>
                        <p:par>
                          <p:cTn id="332" fill="hold">
                            <p:stCondLst>
                              <p:cond delay="0"/>
                            </p:stCondLst>
                            <p:childTnLst>
                              <p:par>
                                <p:cTn id="333" presetID="1" presetClass="exit" presetSubtype="0" fill="hold" grpId="1" nodeType="clickEffect">
                                  <p:stCondLst>
                                    <p:cond delay="0"/>
                                  </p:stCondLst>
                                  <p:childTnLst>
                                    <p:set>
                                      <p:cBhvr>
                                        <p:cTn id="334" dur="1" fill="hold">
                                          <p:stCondLst>
                                            <p:cond delay="0"/>
                                          </p:stCondLst>
                                        </p:cTn>
                                        <p:tgtEl>
                                          <p:spTgt spid="300"/>
                                        </p:tgtEl>
                                        <p:attrNameLst>
                                          <p:attrName>style.visibility</p:attrName>
                                        </p:attrNameLst>
                                      </p:cBhvr>
                                      <p:to>
                                        <p:strVal val="hidden"/>
                                      </p:to>
                                    </p:set>
                                  </p:childTnLst>
                                </p:cTn>
                              </p:par>
                              <p:par>
                                <p:cTn id="335" presetID="1" presetClass="entr" presetSubtype="0" fill="hold" grpId="0" nodeType="withEffect">
                                  <p:stCondLst>
                                    <p:cond delay="0"/>
                                  </p:stCondLst>
                                  <p:childTnLst>
                                    <p:set>
                                      <p:cBhvr>
                                        <p:cTn id="336" dur="1" fill="hold">
                                          <p:stCondLst>
                                            <p:cond delay="0"/>
                                          </p:stCondLst>
                                        </p:cTn>
                                        <p:tgtEl>
                                          <p:spTgt spid="301"/>
                                        </p:tgtEl>
                                        <p:attrNameLst>
                                          <p:attrName>style.visibility</p:attrName>
                                        </p:attrNameLst>
                                      </p:cBhvr>
                                      <p:to>
                                        <p:strVal val="visible"/>
                                      </p:to>
                                    </p:set>
                                  </p:childTnLst>
                                </p:cTn>
                              </p:par>
                            </p:childTnLst>
                          </p:cTn>
                        </p:par>
                      </p:childTnLst>
                    </p:cTn>
                  </p:par>
                  <p:par>
                    <p:cTn id="337" fill="hold">
                      <p:stCondLst>
                        <p:cond delay="indefinite"/>
                      </p:stCondLst>
                      <p:childTnLst>
                        <p:par>
                          <p:cTn id="338" fill="hold">
                            <p:stCondLst>
                              <p:cond delay="0"/>
                            </p:stCondLst>
                            <p:childTnLst>
                              <p:par>
                                <p:cTn id="339" presetID="1" presetClass="exit" presetSubtype="0" fill="hold" grpId="1" nodeType="clickEffect">
                                  <p:stCondLst>
                                    <p:cond delay="0"/>
                                  </p:stCondLst>
                                  <p:childTnLst>
                                    <p:set>
                                      <p:cBhvr>
                                        <p:cTn id="340" dur="1" fill="hold">
                                          <p:stCondLst>
                                            <p:cond delay="0"/>
                                          </p:stCondLst>
                                        </p:cTn>
                                        <p:tgtEl>
                                          <p:spTgt spid="301"/>
                                        </p:tgtEl>
                                        <p:attrNameLst>
                                          <p:attrName>style.visibility</p:attrName>
                                        </p:attrNameLst>
                                      </p:cBhvr>
                                      <p:to>
                                        <p:strVal val="hidden"/>
                                      </p:to>
                                    </p:set>
                                  </p:childTnLst>
                                </p:cTn>
                              </p:par>
                              <p:par>
                                <p:cTn id="341" presetID="1" presetClass="entr" presetSubtype="0" fill="hold" grpId="0" nodeType="withEffect">
                                  <p:stCondLst>
                                    <p:cond delay="0"/>
                                  </p:stCondLst>
                                  <p:childTnLst>
                                    <p:set>
                                      <p:cBhvr>
                                        <p:cTn id="342" dur="1" fill="hold">
                                          <p:stCondLst>
                                            <p:cond delay="0"/>
                                          </p:stCondLst>
                                        </p:cTn>
                                        <p:tgtEl>
                                          <p:spTgt spid="302"/>
                                        </p:tgtEl>
                                        <p:attrNameLst>
                                          <p:attrName>style.visibility</p:attrName>
                                        </p:attrNameLst>
                                      </p:cBhvr>
                                      <p:to>
                                        <p:strVal val="visible"/>
                                      </p:to>
                                    </p:set>
                                  </p:childTnLst>
                                </p:cTn>
                              </p:par>
                            </p:childTnLst>
                          </p:cTn>
                        </p:par>
                      </p:childTnLst>
                    </p:cTn>
                  </p:par>
                  <p:par>
                    <p:cTn id="343" fill="hold">
                      <p:stCondLst>
                        <p:cond delay="indefinite"/>
                      </p:stCondLst>
                      <p:childTnLst>
                        <p:par>
                          <p:cTn id="344" fill="hold">
                            <p:stCondLst>
                              <p:cond delay="0"/>
                            </p:stCondLst>
                            <p:childTnLst>
                              <p:par>
                                <p:cTn id="345" presetID="1" presetClass="exit" presetSubtype="0" fill="hold" grpId="1" nodeType="clickEffect">
                                  <p:stCondLst>
                                    <p:cond delay="0"/>
                                  </p:stCondLst>
                                  <p:childTnLst>
                                    <p:set>
                                      <p:cBhvr>
                                        <p:cTn id="346" dur="1" fill="hold">
                                          <p:stCondLst>
                                            <p:cond delay="0"/>
                                          </p:stCondLst>
                                        </p:cTn>
                                        <p:tgtEl>
                                          <p:spTgt spid="302"/>
                                        </p:tgtEl>
                                        <p:attrNameLst>
                                          <p:attrName>style.visibility</p:attrName>
                                        </p:attrNameLst>
                                      </p:cBhvr>
                                      <p:to>
                                        <p:strVal val="hidden"/>
                                      </p:to>
                                    </p:set>
                                  </p:childTnLst>
                                </p:cTn>
                              </p:par>
                              <p:par>
                                <p:cTn id="347" presetID="1" presetClass="entr" presetSubtype="0" fill="hold" grpId="0" nodeType="withEffect">
                                  <p:stCondLst>
                                    <p:cond delay="0"/>
                                  </p:stCondLst>
                                  <p:childTnLst>
                                    <p:set>
                                      <p:cBhvr>
                                        <p:cTn id="348" dur="1" fill="hold">
                                          <p:stCondLst>
                                            <p:cond delay="0"/>
                                          </p:stCondLst>
                                        </p:cTn>
                                        <p:tgtEl>
                                          <p:spTgt spid="303"/>
                                        </p:tgtEl>
                                        <p:attrNameLst>
                                          <p:attrName>style.visibility</p:attrName>
                                        </p:attrNameLst>
                                      </p:cBhvr>
                                      <p:to>
                                        <p:strVal val="visible"/>
                                      </p:to>
                                    </p:set>
                                  </p:childTnLst>
                                </p:cTn>
                              </p:par>
                            </p:childTnLst>
                          </p:cTn>
                        </p:par>
                      </p:childTnLst>
                    </p:cTn>
                  </p:par>
                  <p:par>
                    <p:cTn id="349" fill="hold">
                      <p:stCondLst>
                        <p:cond delay="indefinite"/>
                      </p:stCondLst>
                      <p:childTnLst>
                        <p:par>
                          <p:cTn id="350" fill="hold">
                            <p:stCondLst>
                              <p:cond delay="0"/>
                            </p:stCondLst>
                            <p:childTnLst>
                              <p:par>
                                <p:cTn id="351" presetID="1" presetClass="exit" presetSubtype="0" fill="hold" grpId="1" nodeType="clickEffect">
                                  <p:stCondLst>
                                    <p:cond delay="0"/>
                                  </p:stCondLst>
                                  <p:childTnLst>
                                    <p:set>
                                      <p:cBhvr>
                                        <p:cTn id="352" dur="1" fill="hold">
                                          <p:stCondLst>
                                            <p:cond delay="0"/>
                                          </p:stCondLst>
                                        </p:cTn>
                                        <p:tgtEl>
                                          <p:spTgt spid="303"/>
                                        </p:tgtEl>
                                        <p:attrNameLst>
                                          <p:attrName>style.visibility</p:attrName>
                                        </p:attrNameLst>
                                      </p:cBhvr>
                                      <p:to>
                                        <p:strVal val="hidden"/>
                                      </p:to>
                                    </p:set>
                                  </p:childTnLst>
                                </p:cTn>
                              </p:par>
                              <p:par>
                                <p:cTn id="353" presetID="1" presetClass="entr" presetSubtype="0" fill="hold" grpId="0" nodeType="withEffect">
                                  <p:stCondLst>
                                    <p:cond delay="0"/>
                                  </p:stCondLst>
                                  <p:childTnLst>
                                    <p:set>
                                      <p:cBhvr>
                                        <p:cTn id="354" dur="1" fill="hold">
                                          <p:stCondLst>
                                            <p:cond delay="0"/>
                                          </p:stCondLst>
                                        </p:cTn>
                                        <p:tgtEl>
                                          <p:spTgt spid="304"/>
                                        </p:tgtEl>
                                        <p:attrNameLst>
                                          <p:attrName>style.visibility</p:attrName>
                                        </p:attrNameLst>
                                      </p:cBhvr>
                                      <p:to>
                                        <p:strVal val="visible"/>
                                      </p:to>
                                    </p:set>
                                  </p:childTnLst>
                                </p:cTn>
                              </p:par>
                            </p:childTnLst>
                          </p:cTn>
                        </p:par>
                      </p:childTnLst>
                    </p:cTn>
                  </p:par>
                  <p:par>
                    <p:cTn id="355" fill="hold">
                      <p:stCondLst>
                        <p:cond delay="indefinite"/>
                      </p:stCondLst>
                      <p:childTnLst>
                        <p:par>
                          <p:cTn id="356" fill="hold">
                            <p:stCondLst>
                              <p:cond delay="0"/>
                            </p:stCondLst>
                            <p:childTnLst>
                              <p:par>
                                <p:cTn id="357" presetID="1" presetClass="exit" presetSubtype="0" fill="hold" grpId="1" nodeType="clickEffect">
                                  <p:stCondLst>
                                    <p:cond delay="0"/>
                                  </p:stCondLst>
                                  <p:childTnLst>
                                    <p:set>
                                      <p:cBhvr>
                                        <p:cTn id="358" dur="1" fill="hold">
                                          <p:stCondLst>
                                            <p:cond delay="0"/>
                                          </p:stCondLst>
                                        </p:cTn>
                                        <p:tgtEl>
                                          <p:spTgt spid="304"/>
                                        </p:tgtEl>
                                        <p:attrNameLst>
                                          <p:attrName>style.visibility</p:attrName>
                                        </p:attrNameLst>
                                      </p:cBhvr>
                                      <p:to>
                                        <p:strVal val="hidden"/>
                                      </p:to>
                                    </p:set>
                                  </p:childTnLst>
                                </p:cTn>
                              </p:par>
                              <p:par>
                                <p:cTn id="359" presetID="1" presetClass="entr" presetSubtype="0" fill="hold" grpId="0" nodeType="withEffect">
                                  <p:stCondLst>
                                    <p:cond delay="0"/>
                                  </p:stCondLst>
                                  <p:childTnLst>
                                    <p:set>
                                      <p:cBhvr>
                                        <p:cTn id="360" dur="1" fill="hold">
                                          <p:stCondLst>
                                            <p:cond delay="0"/>
                                          </p:stCondLst>
                                        </p:cTn>
                                        <p:tgtEl>
                                          <p:spTgt spid="305"/>
                                        </p:tgtEl>
                                        <p:attrNameLst>
                                          <p:attrName>style.visibility</p:attrName>
                                        </p:attrNameLst>
                                      </p:cBhvr>
                                      <p:to>
                                        <p:strVal val="visible"/>
                                      </p:to>
                                    </p:set>
                                  </p:childTnLst>
                                </p:cTn>
                              </p:par>
                            </p:childTnLst>
                          </p:cTn>
                        </p:par>
                      </p:childTnLst>
                    </p:cTn>
                  </p:par>
                  <p:par>
                    <p:cTn id="361" fill="hold">
                      <p:stCondLst>
                        <p:cond delay="indefinite"/>
                      </p:stCondLst>
                      <p:childTnLst>
                        <p:par>
                          <p:cTn id="362" fill="hold">
                            <p:stCondLst>
                              <p:cond delay="0"/>
                            </p:stCondLst>
                            <p:childTnLst>
                              <p:par>
                                <p:cTn id="363" presetID="1" presetClass="exit" presetSubtype="0" fill="hold" grpId="1" nodeType="clickEffect">
                                  <p:stCondLst>
                                    <p:cond delay="0"/>
                                  </p:stCondLst>
                                  <p:childTnLst>
                                    <p:set>
                                      <p:cBhvr>
                                        <p:cTn id="364" dur="1" fill="hold">
                                          <p:stCondLst>
                                            <p:cond delay="0"/>
                                          </p:stCondLst>
                                        </p:cTn>
                                        <p:tgtEl>
                                          <p:spTgt spid="305"/>
                                        </p:tgtEl>
                                        <p:attrNameLst>
                                          <p:attrName>style.visibility</p:attrName>
                                        </p:attrNameLst>
                                      </p:cBhvr>
                                      <p:to>
                                        <p:strVal val="hidden"/>
                                      </p:to>
                                    </p:set>
                                  </p:childTnLst>
                                </p:cTn>
                              </p:par>
                              <p:par>
                                <p:cTn id="365" presetID="1" presetClass="entr" presetSubtype="0" fill="hold" grpId="0" nodeType="withEffect">
                                  <p:stCondLst>
                                    <p:cond delay="0"/>
                                  </p:stCondLst>
                                  <p:childTnLst>
                                    <p:set>
                                      <p:cBhvr>
                                        <p:cTn id="366" dur="1" fill="hold">
                                          <p:stCondLst>
                                            <p:cond delay="0"/>
                                          </p:stCondLst>
                                        </p:cTn>
                                        <p:tgtEl>
                                          <p:spTgt spid="307"/>
                                        </p:tgtEl>
                                        <p:attrNameLst>
                                          <p:attrName>style.visibility</p:attrName>
                                        </p:attrNameLst>
                                      </p:cBhvr>
                                      <p:to>
                                        <p:strVal val="visible"/>
                                      </p:to>
                                    </p:set>
                                  </p:childTnLst>
                                </p:cTn>
                              </p:par>
                            </p:childTnLst>
                          </p:cTn>
                        </p:par>
                      </p:childTnLst>
                    </p:cTn>
                  </p:par>
                  <p:par>
                    <p:cTn id="367" fill="hold">
                      <p:stCondLst>
                        <p:cond delay="indefinite"/>
                      </p:stCondLst>
                      <p:childTnLst>
                        <p:par>
                          <p:cTn id="368" fill="hold">
                            <p:stCondLst>
                              <p:cond delay="0"/>
                            </p:stCondLst>
                            <p:childTnLst>
                              <p:par>
                                <p:cTn id="369" presetID="1" presetClass="exit" presetSubtype="0" fill="hold" grpId="1" nodeType="clickEffect">
                                  <p:stCondLst>
                                    <p:cond delay="0"/>
                                  </p:stCondLst>
                                  <p:childTnLst>
                                    <p:set>
                                      <p:cBhvr>
                                        <p:cTn id="370" dur="1" fill="hold">
                                          <p:stCondLst>
                                            <p:cond delay="0"/>
                                          </p:stCondLst>
                                        </p:cTn>
                                        <p:tgtEl>
                                          <p:spTgt spid="307"/>
                                        </p:tgtEl>
                                        <p:attrNameLst>
                                          <p:attrName>style.visibility</p:attrName>
                                        </p:attrNameLst>
                                      </p:cBhvr>
                                      <p:to>
                                        <p:strVal val="hidden"/>
                                      </p:to>
                                    </p:set>
                                  </p:childTnLst>
                                </p:cTn>
                              </p:par>
                              <p:par>
                                <p:cTn id="371" presetID="1" presetClass="entr" presetSubtype="0" fill="hold" grpId="0" nodeType="withEffect">
                                  <p:stCondLst>
                                    <p:cond delay="0"/>
                                  </p:stCondLst>
                                  <p:childTnLst>
                                    <p:set>
                                      <p:cBhvr>
                                        <p:cTn id="372" dur="1" fill="hold">
                                          <p:stCondLst>
                                            <p:cond delay="0"/>
                                          </p:stCondLst>
                                        </p:cTn>
                                        <p:tgtEl>
                                          <p:spTgt spid="306"/>
                                        </p:tgtEl>
                                        <p:attrNameLst>
                                          <p:attrName>style.visibility</p:attrName>
                                        </p:attrNameLst>
                                      </p:cBhvr>
                                      <p:to>
                                        <p:strVal val="visible"/>
                                      </p:to>
                                    </p:set>
                                  </p:childTnLst>
                                </p:cTn>
                              </p:par>
                            </p:childTnLst>
                          </p:cTn>
                        </p:par>
                      </p:childTnLst>
                    </p:cTn>
                  </p:par>
                  <p:par>
                    <p:cTn id="373" fill="hold">
                      <p:stCondLst>
                        <p:cond delay="indefinite"/>
                      </p:stCondLst>
                      <p:childTnLst>
                        <p:par>
                          <p:cTn id="374" fill="hold">
                            <p:stCondLst>
                              <p:cond delay="0"/>
                            </p:stCondLst>
                            <p:childTnLst>
                              <p:par>
                                <p:cTn id="375" presetID="1" presetClass="exit" presetSubtype="0" fill="hold" grpId="1" nodeType="clickEffect">
                                  <p:stCondLst>
                                    <p:cond delay="0"/>
                                  </p:stCondLst>
                                  <p:childTnLst>
                                    <p:set>
                                      <p:cBhvr>
                                        <p:cTn id="376" dur="1" fill="hold">
                                          <p:stCondLst>
                                            <p:cond delay="0"/>
                                          </p:stCondLst>
                                        </p:cTn>
                                        <p:tgtEl>
                                          <p:spTgt spid="306"/>
                                        </p:tgtEl>
                                        <p:attrNameLst>
                                          <p:attrName>style.visibility</p:attrName>
                                        </p:attrNameLst>
                                      </p:cBhvr>
                                      <p:to>
                                        <p:strVal val="hidden"/>
                                      </p:to>
                                    </p:set>
                                  </p:childTnLst>
                                </p:cTn>
                              </p:par>
                              <p:par>
                                <p:cTn id="377" presetID="1" presetClass="entr" presetSubtype="0" fill="hold" grpId="0" nodeType="withEffect">
                                  <p:stCondLst>
                                    <p:cond delay="0"/>
                                  </p:stCondLst>
                                  <p:childTnLst>
                                    <p:set>
                                      <p:cBhvr>
                                        <p:cTn id="378" dur="1" fill="hold">
                                          <p:stCondLst>
                                            <p:cond delay="0"/>
                                          </p:stCondLst>
                                        </p:cTn>
                                        <p:tgtEl>
                                          <p:spTgt spid="308"/>
                                        </p:tgtEl>
                                        <p:attrNameLst>
                                          <p:attrName>style.visibility</p:attrName>
                                        </p:attrNameLst>
                                      </p:cBhvr>
                                      <p:to>
                                        <p:strVal val="visible"/>
                                      </p:to>
                                    </p:set>
                                  </p:childTnLst>
                                </p:cTn>
                              </p:par>
                            </p:childTnLst>
                          </p:cTn>
                        </p:par>
                      </p:childTnLst>
                    </p:cTn>
                  </p:par>
                  <p:par>
                    <p:cTn id="379" fill="hold">
                      <p:stCondLst>
                        <p:cond delay="indefinite"/>
                      </p:stCondLst>
                      <p:childTnLst>
                        <p:par>
                          <p:cTn id="380" fill="hold">
                            <p:stCondLst>
                              <p:cond delay="0"/>
                            </p:stCondLst>
                            <p:childTnLst>
                              <p:par>
                                <p:cTn id="381" presetID="1" presetClass="exit" presetSubtype="0" fill="hold" grpId="1" nodeType="clickEffect">
                                  <p:stCondLst>
                                    <p:cond delay="0"/>
                                  </p:stCondLst>
                                  <p:childTnLst>
                                    <p:set>
                                      <p:cBhvr>
                                        <p:cTn id="382" dur="1" fill="hold">
                                          <p:stCondLst>
                                            <p:cond delay="0"/>
                                          </p:stCondLst>
                                        </p:cTn>
                                        <p:tgtEl>
                                          <p:spTgt spid="308"/>
                                        </p:tgtEl>
                                        <p:attrNameLst>
                                          <p:attrName>style.visibility</p:attrName>
                                        </p:attrNameLst>
                                      </p:cBhvr>
                                      <p:to>
                                        <p:strVal val="hidden"/>
                                      </p:to>
                                    </p:set>
                                  </p:childTnLst>
                                </p:cTn>
                              </p:par>
                              <p:par>
                                <p:cTn id="383" presetID="1" presetClass="entr" presetSubtype="0" fill="hold" grpId="0" nodeType="withEffect">
                                  <p:stCondLst>
                                    <p:cond delay="0"/>
                                  </p:stCondLst>
                                  <p:childTnLst>
                                    <p:set>
                                      <p:cBhvr>
                                        <p:cTn id="384" dur="1" fill="hold">
                                          <p:stCondLst>
                                            <p:cond delay="0"/>
                                          </p:stCondLst>
                                        </p:cTn>
                                        <p:tgtEl>
                                          <p:spTgt spid="309"/>
                                        </p:tgtEl>
                                        <p:attrNameLst>
                                          <p:attrName>style.visibility</p:attrName>
                                        </p:attrNameLst>
                                      </p:cBhvr>
                                      <p:to>
                                        <p:strVal val="visible"/>
                                      </p:to>
                                    </p:set>
                                  </p:childTnLst>
                                </p:cTn>
                              </p:par>
                            </p:childTnLst>
                          </p:cTn>
                        </p:par>
                      </p:childTnLst>
                    </p:cTn>
                  </p:par>
                  <p:par>
                    <p:cTn id="385" fill="hold">
                      <p:stCondLst>
                        <p:cond delay="indefinite"/>
                      </p:stCondLst>
                      <p:childTnLst>
                        <p:par>
                          <p:cTn id="386" fill="hold">
                            <p:stCondLst>
                              <p:cond delay="0"/>
                            </p:stCondLst>
                            <p:childTnLst>
                              <p:par>
                                <p:cTn id="387" presetID="1" presetClass="exit" presetSubtype="0" fill="hold" grpId="1" nodeType="clickEffect">
                                  <p:stCondLst>
                                    <p:cond delay="0"/>
                                  </p:stCondLst>
                                  <p:childTnLst>
                                    <p:set>
                                      <p:cBhvr>
                                        <p:cTn id="388" dur="1" fill="hold">
                                          <p:stCondLst>
                                            <p:cond delay="0"/>
                                          </p:stCondLst>
                                        </p:cTn>
                                        <p:tgtEl>
                                          <p:spTgt spid="309"/>
                                        </p:tgtEl>
                                        <p:attrNameLst>
                                          <p:attrName>style.visibility</p:attrName>
                                        </p:attrNameLst>
                                      </p:cBhvr>
                                      <p:to>
                                        <p:strVal val="hidden"/>
                                      </p:to>
                                    </p:set>
                                  </p:childTnLst>
                                </p:cTn>
                              </p:par>
                              <p:par>
                                <p:cTn id="389" presetID="1" presetClass="entr" presetSubtype="0" fill="hold" grpId="0" nodeType="withEffect">
                                  <p:stCondLst>
                                    <p:cond delay="0"/>
                                  </p:stCondLst>
                                  <p:childTnLst>
                                    <p:set>
                                      <p:cBhvr>
                                        <p:cTn id="390" dur="1" fill="hold">
                                          <p:stCondLst>
                                            <p:cond delay="0"/>
                                          </p:stCondLst>
                                        </p:cTn>
                                        <p:tgtEl>
                                          <p:spTgt spid="310"/>
                                        </p:tgtEl>
                                        <p:attrNameLst>
                                          <p:attrName>style.visibility</p:attrName>
                                        </p:attrNameLst>
                                      </p:cBhvr>
                                      <p:to>
                                        <p:strVal val="visible"/>
                                      </p:to>
                                    </p:set>
                                  </p:childTnLst>
                                </p:cTn>
                              </p:par>
                            </p:childTnLst>
                          </p:cTn>
                        </p:par>
                      </p:childTnLst>
                    </p:cTn>
                  </p:par>
                  <p:par>
                    <p:cTn id="391" fill="hold">
                      <p:stCondLst>
                        <p:cond delay="indefinite"/>
                      </p:stCondLst>
                      <p:childTnLst>
                        <p:par>
                          <p:cTn id="392" fill="hold">
                            <p:stCondLst>
                              <p:cond delay="0"/>
                            </p:stCondLst>
                            <p:childTnLst>
                              <p:par>
                                <p:cTn id="393" presetID="1" presetClass="exit" presetSubtype="0" fill="hold" grpId="1" nodeType="clickEffect">
                                  <p:stCondLst>
                                    <p:cond delay="0"/>
                                  </p:stCondLst>
                                  <p:childTnLst>
                                    <p:set>
                                      <p:cBhvr>
                                        <p:cTn id="394" dur="1" fill="hold">
                                          <p:stCondLst>
                                            <p:cond delay="0"/>
                                          </p:stCondLst>
                                        </p:cTn>
                                        <p:tgtEl>
                                          <p:spTgt spid="310"/>
                                        </p:tgtEl>
                                        <p:attrNameLst>
                                          <p:attrName>style.visibility</p:attrName>
                                        </p:attrNameLst>
                                      </p:cBhvr>
                                      <p:to>
                                        <p:strVal val="hidden"/>
                                      </p:to>
                                    </p:set>
                                  </p:childTnLst>
                                </p:cTn>
                              </p:par>
                              <p:par>
                                <p:cTn id="395" presetID="1" presetClass="entr" presetSubtype="0" fill="hold" grpId="0" nodeType="withEffect">
                                  <p:stCondLst>
                                    <p:cond delay="0"/>
                                  </p:stCondLst>
                                  <p:childTnLst>
                                    <p:set>
                                      <p:cBhvr>
                                        <p:cTn id="396" dur="1" fill="hold">
                                          <p:stCondLst>
                                            <p:cond delay="0"/>
                                          </p:stCondLst>
                                        </p:cTn>
                                        <p:tgtEl>
                                          <p:spTgt spid="311"/>
                                        </p:tgtEl>
                                        <p:attrNameLst>
                                          <p:attrName>style.visibility</p:attrName>
                                        </p:attrNameLst>
                                      </p:cBhvr>
                                      <p:to>
                                        <p:strVal val="visible"/>
                                      </p:to>
                                    </p:set>
                                  </p:childTnLst>
                                </p:cTn>
                              </p:par>
                            </p:childTnLst>
                          </p:cTn>
                        </p:par>
                      </p:childTnLst>
                    </p:cTn>
                  </p:par>
                  <p:par>
                    <p:cTn id="397" fill="hold">
                      <p:stCondLst>
                        <p:cond delay="indefinite"/>
                      </p:stCondLst>
                      <p:childTnLst>
                        <p:par>
                          <p:cTn id="398" fill="hold">
                            <p:stCondLst>
                              <p:cond delay="0"/>
                            </p:stCondLst>
                            <p:childTnLst>
                              <p:par>
                                <p:cTn id="399" presetID="1" presetClass="exit" presetSubtype="0" fill="hold" grpId="1" nodeType="clickEffect">
                                  <p:stCondLst>
                                    <p:cond delay="0"/>
                                  </p:stCondLst>
                                  <p:childTnLst>
                                    <p:set>
                                      <p:cBhvr>
                                        <p:cTn id="400" dur="1" fill="hold">
                                          <p:stCondLst>
                                            <p:cond delay="0"/>
                                          </p:stCondLst>
                                        </p:cTn>
                                        <p:tgtEl>
                                          <p:spTgt spid="311"/>
                                        </p:tgtEl>
                                        <p:attrNameLst>
                                          <p:attrName>style.visibility</p:attrName>
                                        </p:attrNameLst>
                                      </p:cBhvr>
                                      <p:to>
                                        <p:strVal val="hidden"/>
                                      </p:to>
                                    </p:set>
                                  </p:childTnLst>
                                </p:cTn>
                              </p:par>
                              <p:par>
                                <p:cTn id="401" presetID="1" presetClass="entr" presetSubtype="0" fill="hold" grpId="0" nodeType="withEffect">
                                  <p:stCondLst>
                                    <p:cond delay="0"/>
                                  </p:stCondLst>
                                  <p:childTnLst>
                                    <p:set>
                                      <p:cBhvr>
                                        <p:cTn id="402" dur="1" fill="hold">
                                          <p:stCondLst>
                                            <p:cond delay="0"/>
                                          </p:stCondLst>
                                        </p:cTn>
                                        <p:tgtEl>
                                          <p:spTgt spid="312"/>
                                        </p:tgtEl>
                                        <p:attrNameLst>
                                          <p:attrName>style.visibility</p:attrName>
                                        </p:attrNameLst>
                                      </p:cBhvr>
                                      <p:to>
                                        <p:strVal val="visible"/>
                                      </p:to>
                                    </p:set>
                                  </p:childTnLst>
                                </p:cTn>
                              </p:par>
                            </p:childTnLst>
                          </p:cTn>
                        </p:par>
                      </p:childTnLst>
                    </p:cTn>
                  </p:par>
                  <p:par>
                    <p:cTn id="403" fill="hold">
                      <p:stCondLst>
                        <p:cond delay="indefinite"/>
                      </p:stCondLst>
                      <p:childTnLst>
                        <p:par>
                          <p:cTn id="404" fill="hold">
                            <p:stCondLst>
                              <p:cond delay="0"/>
                            </p:stCondLst>
                            <p:childTnLst>
                              <p:par>
                                <p:cTn id="405" presetID="1" presetClass="exit" presetSubtype="0" fill="hold" grpId="1" nodeType="clickEffect">
                                  <p:stCondLst>
                                    <p:cond delay="0"/>
                                  </p:stCondLst>
                                  <p:childTnLst>
                                    <p:set>
                                      <p:cBhvr>
                                        <p:cTn id="406" dur="1" fill="hold">
                                          <p:stCondLst>
                                            <p:cond delay="0"/>
                                          </p:stCondLst>
                                        </p:cTn>
                                        <p:tgtEl>
                                          <p:spTgt spid="312"/>
                                        </p:tgtEl>
                                        <p:attrNameLst>
                                          <p:attrName>style.visibility</p:attrName>
                                        </p:attrNameLst>
                                      </p:cBhvr>
                                      <p:to>
                                        <p:strVal val="hidden"/>
                                      </p:to>
                                    </p:set>
                                  </p:childTnLst>
                                </p:cTn>
                              </p:par>
                              <p:par>
                                <p:cTn id="407" presetID="1" presetClass="entr" presetSubtype="0" fill="hold" grpId="0" nodeType="withEffect">
                                  <p:stCondLst>
                                    <p:cond delay="0"/>
                                  </p:stCondLst>
                                  <p:childTnLst>
                                    <p:set>
                                      <p:cBhvr>
                                        <p:cTn id="408" dur="1" fill="hold">
                                          <p:stCondLst>
                                            <p:cond delay="0"/>
                                          </p:stCondLst>
                                        </p:cTn>
                                        <p:tgtEl>
                                          <p:spTgt spid="313"/>
                                        </p:tgtEl>
                                        <p:attrNameLst>
                                          <p:attrName>style.visibility</p:attrName>
                                        </p:attrNameLst>
                                      </p:cBhvr>
                                      <p:to>
                                        <p:strVal val="visible"/>
                                      </p:to>
                                    </p:set>
                                  </p:childTnLst>
                                </p:cTn>
                              </p:par>
                            </p:childTnLst>
                          </p:cTn>
                        </p:par>
                      </p:childTnLst>
                    </p:cTn>
                  </p:par>
                  <p:par>
                    <p:cTn id="409" fill="hold">
                      <p:stCondLst>
                        <p:cond delay="indefinite"/>
                      </p:stCondLst>
                      <p:childTnLst>
                        <p:par>
                          <p:cTn id="410" fill="hold">
                            <p:stCondLst>
                              <p:cond delay="0"/>
                            </p:stCondLst>
                            <p:childTnLst>
                              <p:par>
                                <p:cTn id="411" presetID="1" presetClass="exit" presetSubtype="0" fill="hold" grpId="1" nodeType="clickEffect">
                                  <p:stCondLst>
                                    <p:cond delay="0"/>
                                  </p:stCondLst>
                                  <p:childTnLst>
                                    <p:set>
                                      <p:cBhvr>
                                        <p:cTn id="412" dur="1" fill="hold">
                                          <p:stCondLst>
                                            <p:cond delay="0"/>
                                          </p:stCondLst>
                                        </p:cTn>
                                        <p:tgtEl>
                                          <p:spTgt spid="313"/>
                                        </p:tgtEl>
                                        <p:attrNameLst>
                                          <p:attrName>style.visibility</p:attrName>
                                        </p:attrNameLst>
                                      </p:cBhvr>
                                      <p:to>
                                        <p:strVal val="hidden"/>
                                      </p:to>
                                    </p:set>
                                  </p:childTnLst>
                                </p:cTn>
                              </p:par>
                              <p:par>
                                <p:cTn id="413" presetID="1" presetClass="entr" presetSubtype="0" fill="hold" grpId="0" nodeType="withEffect">
                                  <p:stCondLst>
                                    <p:cond delay="0"/>
                                  </p:stCondLst>
                                  <p:childTnLst>
                                    <p:set>
                                      <p:cBhvr>
                                        <p:cTn id="414" dur="1" fill="hold">
                                          <p:stCondLst>
                                            <p:cond delay="0"/>
                                          </p:stCondLst>
                                        </p:cTn>
                                        <p:tgtEl>
                                          <p:spTgt spid="314"/>
                                        </p:tgtEl>
                                        <p:attrNameLst>
                                          <p:attrName>style.visibility</p:attrName>
                                        </p:attrNameLst>
                                      </p:cBhvr>
                                      <p:to>
                                        <p:strVal val="visible"/>
                                      </p:to>
                                    </p:set>
                                  </p:childTnLst>
                                </p:cTn>
                              </p:par>
                            </p:childTnLst>
                          </p:cTn>
                        </p:par>
                      </p:childTnLst>
                    </p:cTn>
                  </p:par>
                  <p:par>
                    <p:cTn id="415" fill="hold">
                      <p:stCondLst>
                        <p:cond delay="indefinite"/>
                      </p:stCondLst>
                      <p:childTnLst>
                        <p:par>
                          <p:cTn id="416" fill="hold">
                            <p:stCondLst>
                              <p:cond delay="0"/>
                            </p:stCondLst>
                            <p:childTnLst>
                              <p:par>
                                <p:cTn id="417" presetID="1" presetClass="exit" presetSubtype="0" fill="hold" grpId="1" nodeType="clickEffect">
                                  <p:stCondLst>
                                    <p:cond delay="0"/>
                                  </p:stCondLst>
                                  <p:childTnLst>
                                    <p:set>
                                      <p:cBhvr>
                                        <p:cTn id="418" dur="1" fill="hold">
                                          <p:stCondLst>
                                            <p:cond delay="0"/>
                                          </p:stCondLst>
                                        </p:cTn>
                                        <p:tgtEl>
                                          <p:spTgt spid="314"/>
                                        </p:tgtEl>
                                        <p:attrNameLst>
                                          <p:attrName>style.visibility</p:attrName>
                                        </p:attrNameLst>
                                      </p:cBhvr>
                                      <p:to>
                                        <p:strVal val="hidden"/>
                                      </p:to>
                                    </p:set>
                                  </p:childTnLst>
                                </p:cTn>
                              </p:par>
                              <p:par>
                                <p:cTn id="419" presetID="1" presetClass="entr" presetSubtype="0" fill="hold" grpId="0" nodeType="withEffect">
                                  <p:stCondLst>
                                    <p:cond delay="0"/>
                                  </p:stCondLst>
                                  <p:childTnLst>
                                    <p:set>
                                      <p:cBhvr>
                                        <p:cTn id="420" dur="1" fill="hold">
                                          <p:stCondLst>
                                            <p:cond delay="0"/>
                                          </p:stCondLst>
                                        </p:cTn>
                                        <p:tgtEl>
                                          <p:spTgt spid="315"/>
                                        </p:tgtEl>
                                        <p:attrNameLst>
                                          <p:attrName>style.visibility</p:attrName>
                                        </p:attrNameLst>
                                      </p:cBhvr>
                                      <p:to>
                                        <p:strVal val="visible"/>
                                      </p:to>
                                    </p:set>
                                  </p:childTnLst>
                                </p:cTn>
                              </p:par>
                            </p:childTnLst>
                          </p:cTn>
                        </p:par>
                      </p:childTnLst>
                    </p:cTn>
                  </p:par>
                  <p:par>
                    <p:cTn id="421" fill="hold">
                      <p:stCondLst>
                        <p:cond delay="indefinite"/>
                      </p:stCondLst>
                      <p:childTnLst>
                        <p:par>
                          <p:cTn id="422" fill="hold">
                            <p:stCondLst>
                              <p:cond delay="0"/>
                            </p:stCondLst>
                            <p:childTnLst>
                              <p:par>
                                <p:cTn id="423" presetID="1" presetClass="exit" presetSubtype="0" fill="hold" grpId="1" nodeType="clickEffect">
                                  <p:stCondLst>
                                    <p:cond delay="0"/>
                                  </p:stCondLst>
                                  <p:childTnLst>
                                    <p:set>
                                      <p:cBhvr>
                                        <p:cTn id="424" dur="1" fill="hold">
                                          <p:stCondLst>
                                            <p:cond delay="0"/>
                                          </p:stCondLst>
                                        </p:cTn>
                                        <p:tgtEl>
                                          <p:spTgt spid="315"/>
                                        </p:tgtEl>
                                        <p:attrNameLst>
                                          <p:attrName>style.visibility</p:attrName>
                                        </p:attrNameLst>
                                      </p:cBhvr>
                                      <p:to>
                                        <p:strVal val="hidden"/>
                                      </p:to>
                                    </p:set>
                                  </p:childTnLst>
                                </p:cTn>
                              </p:par>
                              <p:par>
                                <p:cTn id="425" presetID="1" presetClass="entr" presetSubtype="0" fill="hold" grpId="0" nodeType="withEffect">
                                  <p:stCondLst>
                                    <p:cond delay="0"/>
                                  </p:stCondLst>
                                  <p:childTnLst>
                                    <p:set>
                                      <p:cBhvr>
                                        <p:cTn id="426" dur="1" fill="hold">
                                          <p:stCondLst>
                                            <p:cond delay="0"/>
                                          </p:stCondLst>
                                        </p:cTn>
                                        <p:tgtEl>
                                          <p:spTgt spid="317"/>
                                        </p:tgtEl>
                                        <p:attrNameLst>
                                          <p:attrName>style.visibility</p:attrName>
                                        </p:attrNameLst>
                                      </p:cBhvr>
                                      <p:to>
                                        <p:strVal val="visible"/>
                                      </p:to>
                                    </p:set>
                                  </p:childTnLst>
                                </p:cTn>
                              </p:par>
                            </p:childTnLst>
                          </p:cTn>
                        </p:par>
                      </p:childTnLst>
                    </p:cTn>
                  </p:par>
                  <p:par>
                    <p:cTn id="427" fill="hold">
                      <p:stCondLst>
                        <p:cond delay="indefinite"/>
                      </p:stCondLst>
                      <p:childTnLst>
                        <p:par>
                          <p:cTn id="428" fill="hold">
                            <p:stCondLst>
                              <p:cond delay="0"/>
                            </p:stCondLst>
                            <p:childTnLst>
                              <p:par>
                                <p:cTn id="429" presetID="1" presetClass="exit" presetSubtype="0" fill="hold" grpId="1" nodeType="clickEffect">
                                  <p:stCondLst>
                                    <p:cond delay="0"/>
                                  </p:stCondLst>
                                  <p:childTnLst>
                                    <p:set>
                                      <p:cBhvr>
                                        <p:cTn id="430" dur="1" fill="hold">
                                          <p:stCondLst>
                                            <p:cond delay="0"/>
                                          </p:stCondLst>
                                        </p:cTn>
                                        <p:tgtEl>
                                          <p:spTgt spid="317"/>
                                        </p:tgtEl>
                                        <p:attrNameLst>
                                          <p:attrName>style.visibility</p:attrName>
                                        </p:attrNameLst>
                                      </p:cBhvr>
                                      <p:to>
                                        <p:strVal val="hidden"/>
                                      </p:to>
                                    </p:set>
                                  </p:childTnLst>
                                </p:cTn>
                              </p:par>
                              <p:par>
                                <p:cTn id="431" presetID="1" presetClass="entr" presetSubtype="0" fill="hold" grpId="0" nodeType="withEffect">
                                  <p:stCondLst>
                                    <p:cond delay="0"/>
                                  </p:stCondLst>
                                  <p:childTnLst>
                                    <p:set>
                                      <p:cBhvr>
                                        <p:cTn id="432" dur="1" fill="hold">
                                          <p:stCondLst>
                                            <p:cond delay="0"/>
                                          </p:stCondLst>
                                        </p:cTn>
                                        <p:tgtEl>
                                          <p:spTgt spid="316"/>
                                        </p:tgtEl>
                                        <p:attrNameLst>
                                          <p:attrName>style.visibility</p:attrName>
                                        </p:attrNameLst>
                                      </p:cBhvr>
                                      <p:to>
                                        <p:strVal val="visible"/>
                                      </p:to>
                                    </p:set>
                                  </p:childTnLst>
                                </p:cTn>
                              </p:par>
                            </p:childTnLst>
                          </p:cTn>
                        </p:par>
                      </p:childTnLst>
                    </p:cTn>
                  </p:par>
                  <p:par>
                    <p:cTn id="433" fill="hold">
                      <p:stCondLst>
                        <p:cond delay="indefinite"/>
                      </p:stCondLst>
                      <p:childTnLst>
                        <p:par>
                          <p:cTn id="434" fill="hold">
                            <p:stCondLst>
                              <p:cond delay="0"/>
                            </p:stCondLst>
                            <p:childTnLst>
                              <p:par>
                                <p:cTn id="435" presetID="1" presetClass="exit" presetSubtype="0" fill="hold" grpId="1" nodeType="clickEffect">
                                  <p:stCondLst>
                                    <p:cond delay="0"/>
                                  </p:stCondLst>
                                  <p:childTnLst>
                                    <p:set>
                                      <p:cBhvr>
                                        <p:cTn id="436" dur="1" fill="hold">
                                          <p:stCondLst>
                                            <p:cond delay="0"/>
                                          </p:stCondLst>
                                        </p:cTn>
                                        <p:tgtEl>
                                          <p:spTgt spid="316"/>
                                        </p:tgtEl>
                                        <p:attrNameLst>
                                          <p:attrName>style.visibility</p:attrName>
                                        </p:attrNameLst>
                                      </p:cBhvr>
                                      <p:to>
                                        <p:strVal val="hidden"/>
                                      </p:to>
                                    </p:set>
                                  </p:childTnLst>
                                </p:cTn>
                              </p:par>
                              <p:par>
                                <p:cTn id="437" presetID="1" presetClass="entr" presetSubtype="0" fill="hold" grpId="0" nodeType="withEffect">
                                  <p:stCondLst>
                                    <p:cond delay="0"/>
                                  </p:stCondLst>
                                  <p:childTnLst>
                                    <p:set>
                                      <p:cBhvr>
                                        <p:cTn id="438" dur="1" fill="hold">
                                          <p:stCondLst>
                                            <p:cond delay="0"/>
                                          </p:stCondLst>
                                        </p:cTn>
                                        <p:tgtEl>
                                          <p:spTgt spid="318"/>
                                        </p:tgtEl>
                                        <p:attrNameLst>
                                          <p:attrName>style.visibility</p:attrName>
                                        </p:attrNameLst>
                                      </p:cBhvr>
                                      <p:to>
                                        <p:strVal val="visible"/>
                                      </p:to>
                                    </p:set>
                                  </p:childTnLst>
                                </p:cTn>
                              </p:par>
                            </p:childTnLst>
                          </p:cTn>
                        </p:par>
                      </p:childTnLst>
                    </p:cTn>
                  </p:par>
                  <p:par>
                    <p:cTn id="439" fill="hold">
                      <p:stCondLst>
                        <p:cond delay="indefinite"/>
                      </p:stCondLst>
                      <p:childTnLst>
                        <p:par>
                          <p:cTn id="440" fill="hold">
                            <p:stCondLst>
                              <p:cond delay="0"/>
                            </p:stCondLst>
                            <p:childTnLst>
                              <p:par>
                                <p:cTn id="441" presetID="1" presetClass="exit" presetSubtype="0" fill="hold" grpId="1" nodeType="clickEffect">
                                  <p:stCondLst>
                                    <p:cond delay="0"/>
                                  </p:stCondLst>
                                  <p:childTnLst>
                                    <p:set>
                                      <p:cBhvr>
                                        <p:cTn id="442" dur="1" fill="hold">
                                          <p:stCondLst>
                                            <p:cond delay="0"/>
                                          </p:stCondLst>
                                        </p:cTn>
                                        <p:tgtEl>
                                          <p:spTgt spid="318"/>
                                        </p:tgtEl>
                                        <p:attrNameLst>
                                          <p:attrName>style.visibility</p:attrName>
                                        </p:attrNameLst>
                                      </p:cBhvr>
                                      <p:to>
                                        <p:strVal val="hidden"/>
                                      </p:to>
                                    </p:set>
                                  </p:childTnLst>
                                </p:cTn>
                              </p:par>
                              <p:par>
                                <p:cTn id="443" presetID="1" presetClass="entr" presetSubtype="0" fill="hold" grpId="0" nodeType="withEffect">
                                  <p:stCondLst>
                                    <p:cond delay="0"/>
                                  </p:stCondLst>
                                  <p:childTnLst>
                                    <p:set>
                                      <p:cBhvr>
                                        <p:cTn id="444" dur="1" fill="hold">
                                          <p:stCondLst>
                                            <p:cond delay="0"/>
                                          </p:stCondLst>
                                        </p:cTn>
                                        <p:tgtEl>
                                          <p:spTgt spid="319"/>
                                        </p:tgtEl>
                                        <p:attrNameLst>
                                          <p:attrName>style.visibility</p:attrName>
                                        </p:attrNameLst>
                                      </p:cBhvr>
                                      <p:to>
                                        <p:strVal val="visible"/>
                                      </p:to>
                                    </p:set>
                                  </p:childTnLst>
                                </p:cTn>
                              </p:par>
                            </p:childTnLst>
                          </p:cTn>
                        </p:par>
                      </p:childTnLst>
                    </p:cTn>
                  </p:par>
                  <p:par>
                    <p:cTn id="445" fill="hold">
                      <p:stCondLst>
                        <p:cond delay="indefinite"/>
                      </p:stCondLst>
                      <p:childTnLst>
                        <p:par>
                          <p:cTn id="446" fill="hold">
                            <p:stCondLst>
                              <p:cond delay="0"/>
                            </p:stCondLst>
                            <p:childTnLst>
                              <p:par>
                                <p:cTn id="447" presetID="1" presetClass="exit" presetSubtype="0" fill="hold" grpId="1" nodeType="clickEffect">
                                  <p:stCondLst>
                                    <p:cond delay="0"/>
                                  </p:stCondLst>
                                  <p:childTnLst>
                                    <p:set>
                                      <p:cBhvr>
                                        <p:cTn id="448" dur="1" fill="hold">
                                          <p:stCondLst>
                                            <p:cond delay="0"/>
                                          </p:stCondLst>
                                        </p:cTn>
                                        <p:tgtEl>
                                          <p:spTgt spid="319"/>
                                        </p:tgtEl>
                                        <p:attrNameLst>
                                          <p:attrName>style.visibility</p:attrName>
                                        </p:attrNameLst>
                                      </p:cBhvr>
                                      <p:to>
                                        <p:strVal val="hidden"/>
                                      </p:to>
                                    </p:set>
                                  </p:childTnLst>
                                </p:cTn>
                              </p:par>
                              <p:par>
                                <p:cTn id="449" presetID="1" presetClass="entr" presetSubtype="0" fill="hold" grpId="0" nodeType="withEffect">
                                  <p:stCondLst>
                                    <p:cond delay="0"/>
                                  </p:stCondLst>
                                  <p:childTnLst>
                                    <p:set>
                                      <p:cBhvr>
                                        <p:cTn id="450" dur="1" fill="hold">
                                          <p:stCondLst>
                                            <p:cond delay="0"/>
                                          </p:stCondLst>
                                        </p:cTn>
                                        <p:tgtEl>
                                          <p:spTgt spid="320"/>
                                        </p:tgtEl>
                                        <p:attrNameLst>
                                          <p:attrName>style.visibility</p:attrName>
                                        </p:attrNameLst>
                                      </p:cBhvr>
                                      <p:to>
                                        <p:strVal val="visible"/>
                                      </p:to>
                                    </p:set>
                                  </p:childTnLst>
                                </p:cTn>
                              </p:par>
                            </p:childTnLst>
                          </p:cTn>
                        </p:par>
                      </p:childTnLst>
                    </p:cTn>
                  </p:par>
                  <p:par>
                    <p:cTn id="451" fill="hold">
                      <p:stCondLst>
                        <p:cond delay="indefinite"/>
                      </p:stCondLst>
                      <p:childTnLst>
                        <p:par>
                          <p:cTn id="452" fill="hold">
                            <p:stCondLst>
                              <p:cond delay="0"/>
                            </p:stCondLst>
                            <p:childTnLst>
                              <p:par>
                                <p:cTn id="453" presetID="1" presetClass="exit" presetSubtype="0" fill="hold" grpId="1" nodeType="clickEffect">
                                  <p:stCondLst>
                                    <p:cond delay="0"/>
                                  </p:stCondLst>
                                  <p:childTnLst>
                                    <p:set>
                                      <p:cBhvr>
                                        <p:cTn id="454" dur="1" fill="hold">
                                          <p:stCondLst>
                                            <p:cond delay="0"/>
                                          </p:stCondLst>
                                        </p:cTn>
                                        <p:tgtEl>
                                          <p:spTgt spid="320"/>
                                        </p:tgtEl>
                                        <p:attrNameLst>
                                          <p:attrName>style.visibility</p:attrName>
                                        </p:attrNameLst>
                                      </p:cBhvr>
                                      <p:to>
                                        <p:strVal val="hidden"/>
                                      </p:to>
                                    </p:set>
                                  </p:childTnLst>
                                </p:cTn>
                              </p:par>
                              <p:par>
                                <p:cTn id="455" presetID="1" presetClass="entr" presetSubtype="0" fill="hold" grpId="0" nodeType="withEffect">
                                  <p:stCondLst>
                                    <p:cond delay="0"/>
                                  </p:stCondLst>
                                  <p:childTnLst>
                                    <p:set>
                                      <p:cBhvr>
                                        <p:cTn id="456" dur="1" fill="hold">
                                          <p:stCondLst>
                                            <p:cond delay="0"/>
                                          </p:stCondLst>
                                        </p:cTn>
                                        <p:tgtEl>
                                          <p:spTgt spid="321"/>
                                        </p:tgtEl>
                                        <p:attrNameLst>
                                          <p:attrName>style.visibility</p:attrName>
                                        </p:attrNameLst>
                                      </p:cBhvr>
                                      <p:to>
                                        <p:strVal val="visible"/>
                                      </p:to>
                                    </p:set>
                                  </p:childTnLst>
                                </p:cTn>
                              </p:par>
                            </p:childTnLst>
                          </p:cTn>
                        </p:par>
                      </p:childTnLst>
                    </p:cTn>
                  </p:par>
                  <p:par>
                    <p:cTn id="457" fill="hold">
                      <p:stCondLst>
                        <p:cond delay="indefinite"/>
                      </p:stCondLst>
                      <p:childTnLst>
                        <p:par>
                          <p:cTn id="458" fill="hold">
                            <p:stCondLst>
                              <p:cond delay="0"/>
                            </p:stCondLst>
                            <p:childTnLst>
                              <p:par>
                                <p:cTn id="459" presetID="1" presetClass="exit" presetSubtype="0" fill="hold" grpId="1" nodeType="clickEffect">
                                  <p:stCondLst>
                                    <p:cond delay="0"/>
                                  </p:stCondLst>
                                  <p:childTnLst>
                                    <p:set>
                                      <p:cBhvr>
                                        <p:cTn id="460" dur="1" fill="hold">
                                          <p:stCondLst>
                                            <p:cond delay="0"/>
                                          </p:stCondLst>
                                        </p:cTn>
                                        <p:tgtEl>
                                          <p:spTgt spid="321"/>
                                        </p:tgtEl>
                                        <p:attrNameLst>
                                          <p:attrName>style.visibility</p:attrName>
                                        </p:attrNameLst>
                                      </p:cBhvr>
                                      <p:to>
                                        <p:strVal val="hidden"/>
                                      </p:to>
                                    </p:set>
                                  </p:childTnLst>
                                </p:cTn>
                              </p:par>
                              <p:par>
                                <p:cTn id="461" presetID="1" presetClass="entr" presetSubtype="0" fill="hold" grpId="0" nodeType="withEffect">
                                  <p:stCondLst>
                                    <p:cond delay="0"/>
                                  </p:stCondLst>
                                  <p:childTnLst>
                                    <p:set>
                                      <p:cBhvr>
                                        <p:cTn id="462" dur="1" fill="hold">
                                          <p:stCondLst>
                                            <p:cond delay="0"/>
                                          </p:stCondLst>
                                        </p:cTn>
                                        <p:tgtEl>
                                          <p:spTgt spid="322"/>
                                        </p:tgtEl>
                                        <p:attrNameLst>
                                          <p:attrName>style.visibility</p:attrName>
                                        </p:attrNameLst>
                                      </p:cBhvr>
                                      <p:to>
                                        <p:strVal val="visible"/>
                                      </p:to>
                                    </p:set>
                                  </p:childTnLst>
                                </p:cTn>
                              </p:par>
                            </p:childTnLst>
                          </p:cTn>
                        </p:par>
                      </p:childTnLst>
                    </p:cTn>
                  </p:par>
                  <p:par>
                    <p:cTn id="463" fill="hold">
                      <p:stCondLst>
                        <p:cond delay="indefinite"/>
                      </p:stCondLst>
                      <p:childTnLst>
                        <p:par>
                          <p:cTn id="464" fill="hold">
                            <p:stCondLst>
                              <p:cond delay="0"/>
                            </p:stCondLst>
                            <p:childTnLst>
                              <p:par>
                                <p:cTn id="465" presetID="1" presetClass="exit" presetSubtype="0" fill="hold" grpId="1" nodeType="clickEffect">
                                  <p:stCondLst>
                                    <p:cond delay="0"/>
                                  </p:stCondLst>
                                  <p:childTnLst>
                                    <p:set>
                                      <p:cBhvr>
                                        <p:cTn id="466" dur="1" fill="hold">
                                          <p:stCondLst>
                                            <p:cond delay="0"/>
                                          </p:stCondLst>
                                        </p:cTn>
                                        <p:tgtEl>
                                          <p:spTgt spid="322"/>
                                        </p:tgtEl>
                                        <p:attrNameLst>
                                          <p:attrName>style.visibility</p:attrName>
                                        </p:attrNameLst>
                                      </p:cBhvr>
                                      <p:to>
                                        <p:strVal val="hidden"/>
                                      </p:to>
                                    </p:set>
                                  </p:childTnLst>
                                </p:cTn>
                              </p:par>
                              <p:par>
                                <p:cTn id="467" presetID="1" presetClass="entr" presetSubtype="0" fill="hold" grpId="0" nodeType="withEffect">
                                  <p:stCondLst>
                                    <p:cond delay="0"/>
                                  </p:stCondLst>
                                  <p:childTnLst>
                                    <p:set>
                                      <p:cBhvr>
                                        <p:cTn id="468" dur="1" fill="hold">
                                          <p:stCondLst>
                                            <p:cond delay="0"/>
                                          </p:stCondLst>
                                        </p:cTn>
                                        <p:tgtEl>
                                          <p:spTgt spid="323"/>
                                        </p:tgtEl>
                                        <p:attrNameLst>
                                          <p:attrName>style.visibility</p:attrName>
                                        </p:attrNameLst>
                                      </p:cBhvr>
                                      <p:to>
                                        <p:strVal val="visible"/>
                                      </p:to>
                                    </p:set>
                                  </p:childTnLst>
                                </p:cTn>
                              </p:par>
                            </p:childTnLst>
                          </p:cTn>
                        </p:par>
                      </p:childTnLst>
                    </p:cTn>
                  </p:par>
                  <p:par>
                    <p:cTn id="469" fill="hold">
                      <p:stCondLst>
                        <p:cond delay="indefinite"/>
                      </p:stCondLst>
                      <p:childTnLst>
                        <p:par>
                          <p:cTn id="470" fill="hold">
                            <p:stCondLst>
                              <p:cond delay="0"/>
                            </p:stCondLst>
                            <p:childTnLst>
                              <p:par>
                                <p:cTn id="471" presetID="1" presetClass="exit" presetSubtype="0" fill="hold" grpId="1" nodeType="clickEffect">
                                  <p:stCondLst>
                                    <p:cond delay="0"/>
                                  </p:stCondLst>
                                  <p:childTnLst>
                                    <p:set>
                                      <p:cBhvr>
                                        <p:cTn id="472" dur="1" fill="hold">
                                          <p:stCondLst>
                                            <p:cond delay="0"/>
                                          </p:stCondLst>
                                        </p:cTn>
                                        <p:tgtEl>
                                          <p:spTgt spid="323"/>
                                        </p:tgtEl>
                                        <p:attrNameLst>
                                          <p:attrName>style.visibility</p:attrName>
                                        </p:attrNameLst>
                                      </p:cBhvr>
                                      <p:to>
                                        <p:strVal val="hidden"/>
                                      </p:to>
                                    </p:set>
                                  </p:childTnLst>
                                </p:cTn>
                              </p:par>
                              <p:par>
                                <p:cTn id="473" presetID="1" presetClass="entr" presetSubtype="0" fill="hold" grpId="0" nodeType="withEffect">
                                  <p:stCondLst>
                                    <p:cond delay="0"/>
                                  </p:stCondLst>
                                  <p:childTnLst>
                                    <p:set>
                                      <p:cBhvr>
                                        <p:cTn id="474" dur="1" fill="hold">
                                          <p:stCondLst>
                                            <p:cond delay="0"/>
                                          </p:stCondLst>
                                        </p:cTn>
                                        <p:tgtEl>
                                          <p:spTgt spid="324"/>
                                        </p:tgtEl>
                                        <p:attrNameLst>
                                          <p:attrName>style.visibility</p:attrName>
                                        </p:attrNameLst>
                                      </p:cBhvr>
                                      <p:to>
                                        <p:strVal val="visible"/>
                                      </p:to>
                                    </p:set>
                                  </p:childTnLst>
                                </p:cTn>
                              </p:par>
                            </p:childTnLst>
                          </p:cTn>
                        </p:par>
                      </p:childTnLst>
                    </p:cTn>
                  </p:par>
                  <p:par>
                    <p:cTn id="475" fill="hold">
                      <p:stCondLst>
                        <p:cond delay="indefinite"/>
                      </p:stCondLst>
                      <p:childTnLst>
                        <p:par>
                          <p:cTn id="476" fill="hold">
                            <p:stCondLst>
                              <p:cond delay="0"/>
                            </p:stCondLst>
                            <p:childTnLst>
                              <p:par>
                                <p:cTn id="477" presetID="1" presetClass="exit" presetSubtype="0" fill="hold" grpId="1" nodeType="clickEffect">
                                  <p:stCondLst>
                                    <p:cond delay="0"/>
                                  </p:stCondLst>
                                  <p:childTnLst>
                                    <p:set>
                                      <p:cBhvr>
                                        <p:cTn id="478" dur="1" fill="hold">
                                          <p:stCondLst>
                                            <p:cond delay="0"/>
                                          </p:stCondLst>
                                        </p:cTn>
                                        <p:tgtEl>
                                          <p:spTgt spid="324"/>
                                        </p:tgtEl>
                                        <p:attrNameLst>
                                          <p:attrName>style.visibility</p:attrName>
                                        </p:attrNameLst>
                                      </p:cBhvr>
                                      <p:to>
                                        <p:strVal val="hidden"/>
                                      </p:to>
                                    </p:set>
                                  </p:childTnLst>
                                </p:cTn>
                              </p:par>
                              <p:par>
                                <p:cTn id="479" presetID="1" presetClass="entr" presetSubtype="0" fill="hold" grpId="0" nodeType="withEffect">
                                  <p:stCondLst>
                                    <p:cond delay="0"/>
                                  </p:stCondLst>
                                  <p:childTnLst>
                                    <p:set>
                                      <p:cBhvr>
                                        <p:cTn id="480" dur="1" fill="hold">
                                          <p:stCondLst>
                                            <p:cond delay="0"/>
                                          </p:stCondLst>
                                        </p:cTn>
                                        <p:tgtEl>
                                          <p:spTgt spid="325"/>
                                        </p:tgtEl>
                                        <p:attrNameLst>
                                          <p:attrName>style.visibility</p:attrName>
                                        </p:attrNameLst>
                                      </p:cBhvr>
                                      <p:to>
                                        <p:strVal val="visible"/>
                                      </p:to>
                                    </p:set>
                                  </p:childTnLst>
                                </p:cTn>
                              </p:par>
                            </p:childTnLst>
                          </p:cTn>
                        </p:par>
                      </p:childTnLst>
                    </p:cTn>
                  </p:par>
                  <p:par>
                    <p:cTn id="481" fill="hold">
                      <p:stCondLst>
                        <p:cond delay="indefinite"/>
                      </p:stCondLst>
                      <p:childTnLst>
                        <p:par>
                          <p:cTn id="482" fill="hold">
                            <p:stCondLst>
                              <p:cond delay="0"/>
                            </p:stCondLst>
                            <p:childTnLst>
                              <p:par>
                                <p:cTn id="483" presetID="1" presetClass="exit" presetSubtype="0" fill="hold" grpId="1" nodeType="clickEffect">
                                  <p:stCondLst>
                                    <p:cond delay="0"/>
                                  </p:stCondLst>
                                  <p:childTnLst>
                                    <p:set>
                                      <p:cBhvr>
                                        <p:cTn id="484" dur="1" fill="hold">
                                          <p:stCondLst>
                                            <p:cond delay="0"/>
                                          </p:stCondLst>
                                        </p:cTn>
                                        <p:tgtEl>
                                          <p:spTgt spid="325"/>
                                        </p:tgtEl>
                                        <p:attrNameLst>
                                          <p:attrName>style.visibility</p:attrName>
                                        </p:attrNameLst>
                                      </p:cBhvr>
                                      <p:to>
                                        <p:strVal val="hidden"/>
                                      </p:to>
                                    </p:set>
                                  </p:childTnLst>
                                </p:cTn>
                              </p:par>
                              <p:par>
                                <p:cTn id="485" presetID="1" presetClass="entr" presetSubtype="0" fill="hold" grpId="0" nodeType="withEffect">
                                  <p:stCondLst>
                                    <p:cond delay="0"/>
                                  </p:stCondLst>
                                  <p:childTnLst>
                                    <p:set>
                                      <p:cBhvr>
                                        <p:cTn id="486" dur="1" fill="hold">
                                          <p:stCondLst>
                                            <p:cond delay="0"/>
                                          </p:stCondLst>
                                        </p:cTn>
                                        <p:tgtEl>
                                          <p:spTgt spid="337"/>
                                        </p:tgtEl>
                                        <p:attrNameLst>
                                          <p:attrName>style.visibility</p:attrName>
                                        </p:attrNameLst>
                                      </p:cBhvr>
                                      <p:to>
                                        <p:strVal val="visible"/>
                                      </p:to>
                                    </p:set>
                                  </p:childTnLst>
                                </p:cTn>
                              </p:par>
                            </p:childTnLst>
                          </p:cTn>
                        </p:par>
                      </p:childTnLst>
                    </p:cTn>
                  </p:par>
                  <p:par>
                    <p:cTn id="487" fill="hold">
                      <p:stCondLst>
                        <p:cond delay="indefinite"/>
                      </p:stCondLst>
                      <p:childTnLst>
                        <p:par>
                          <p:cTn id="488" fill="hold">
                            <p:stCondLst>
                              <p:cond delay="0"/>
                            </p:stCondLst>
                            <p:childTnLst>
                              <p:par>
                                <p:cTn id="489" presetID="1" presetClass="exit" presetSubtype="0" fill="hold" grpId="1" nodeType="clickEffect">
                                  <p:stCondLst>
                                    <p:cond delay="0"/>
                                  </p:stCondLst>
                                  <p:childTnLst>
                                    <p:set>
                                      <p:cBhvr>
                                        <p:cTn id="490" dur="1" fill="hold">
                                          <p:stCondLst>
                                            <p:cond delay="0"/>
                                          </p:stCondLst>
                                        </p:cTn>
                                        <p:tgtEl>
                                          <p:spTgt spid="337"/>
                                        </p:tgtEl>
                                        <p:attrNameLst>
                                          <p:attrName>style.visibility</p:attrName>
                                        </p:attrNameLst>
                                      </p:cBhvr>
                                      <p:to>
                                        <p:strVal val="hidden"/>
                                      </p:to>
                                    </p:set>
                                  </p:childTnLst>
                                </p:cTn>
                              </p:par>
                              <p:par>
                                <p:cTn id="491" presetID="1" presetClass="entr" presetSubtype="0" fill="hold" grpId="0" nodeType="withEffect">
                                  <p:stCondLst>
                                    <p:cond delay="0"/>
                                  </p:stCondLst>
                                  <p:childTnLst>
                                    <p:set>
                                      <p:cBhvr>
                                        <p:cTn id="492" dur="1" fill="hold">
                                          <p:stCondLst>
                                            <p:cond delay="0"/>
                                          </p:stCondLst>
                                        </p:cTn>
                                        <p:tgtEl>
                                          <p:spTgt spid="336"/>
                                        </p:tgtEl>
                                        <p:attrNameLst>
                                          <p:attrName>style.visibility</p:attrName>
                                        </p:attrNameLst>
                                      </p:cBhvr>
                                      <p:to>
                                        <p:strVal val="visible"/>
                                      </p:to>
                                    </p:set>
                                  </p:childTnLst>
                                </p:cTn>
                              </p:par>
                            </p:childTnLst>
                          </p:cTn>
                        </p:par>
                      </p:childTnLst>
                    </p:cTn>
                  </p:par>
                  <p:par>
                    <p:cTn id="493" fill="hold">
                      <p:stCondLst>
                        <p:cond delay="indefinite"/>
                      </p:stCondLst>
                      <p:childTnLst>
                        <p:par>
                          <p:cTn id="494" fill="hold">
                            <p:stCondLst>
                              <p:cond delay="0"/>
                            </p:stCondLst>
                            <p:childTnLst>
                              <p:par>
                                <p:cTn id="495" presetID="1" presetClass="exit" presetSubtype="0" fill="hold" grpId="1" nodeType="clickEffect">
                                  <p:stCondLst>
                                    <p:cond delay="0"/>
                                  </p:stCondLst>
                                  <p:childTnLst>
                                    <p:set>
                                      <p:cBhvr>
                                        <p:cTn id="496" dur="1" fill="hold">
                                          <p:stCondLst>
                                            <p:cond delay="0"/>
                                          </p:stCondLst>
                                        </p:cTn>
                                        <p:tgtEl>
                                          <p:spTgt spid="336"/>
                                        </p:tgtEl>
                                        <p:attrNameLst>
                                          <p:attrName>style.visibility</p:attrName>
                                        </p:attrNameLst>
                                      </p:cBhvr>
                                      <p:to>
                                        <p:strVal val="hidden"/>
                                      </p:to>
                                    </p:set>
                                  </p:childTnLst>
                                </p:cTn>
                              </p:par>
                              <p:par>
                                <p:cTn id="497" presetID="1" presetClass="entr" presetSubtype="0" fill="hold" grpId="0" nodeType="withEffect">
                                  <p:stCondLst>
                                    <p:cond delay="0"/>
                                  </p:stCondLst>
                                  <p:childTnLst>
                                    <p:set>
                                      <p:cBhvr>
                                        <p:cTn id="498" dur="1" fill="hold">
                                          <p:stCondLst>
                                            <p:cond delay="0"/>
                                          </p:stCondLst>
                                        </p:cTn>
                                        <p:tgtEl>
                                          <p:spTgt spid="338"/>
                                        </p:tgtEl>
                                        <p:attrNameLst>
                                          <p:attrName>style.visibility</p:attrName>
                                        </p:attrNameLst>
                                      </p:cBhvr>
                                      <p:to>
                                        <p:strVal val="visible"/>
                                      </p:to>
                                    </p:set>
                                  </p:childTnLst>
                                </p:cTn>
                              </p:par>
                            </p:childTnLst>
                          </p:cTn>
                        </p:par>
                      </p:childTnLst>
                    </p:cTn>
                  </p:par>
                  <p:par>
                    <p:cTn id="499" fill="hold">
                      <p:stCondLst>
                        <p:cond delay="indefinite"/>
                      </p:stCondLst>
                      <p:childTnLst>
                        <p:par>
                          <p:cTn id="500" fill="hold">
                            <p:stCondLst>
                              <p:cond delay="0"/>
                            </p:stCondLst>
                            <p:childTnLst>
                              <p:par>
                                <p:cTn id="501" presetID="1" presetClass="exit" presetSubtype="0" fill="hold" grpId="1" nodeType="clickEffect">
                                  <p:stCondLst>
                                    <p:cond delay="0"/>
                                  </p:stCondLst>
                                  <p:childTnLst>
                                    <p:set>
                                      <p:cBhvr>
                                        <p:cTn id="502" dur="1" fill="hold">
                                          <p:stCondLst>
                                            <p:cond delay="0"/>
                                          </p:stCondLst>
                                        </p:cTn>
                                        <p:tgtEl>
                                          <p:spTgt spid="338"/>
                                        </p:tgtEl>
                                        <p:attrNameLst>
                                          <p:attrName>style.visibility</p:attrName>
                                        </p:attrNameLst>
                                      </p:cBhvr>
                                      <p:to>
                                        <p:strVal val="hidden"/>
                                      </p:to>
                                    </p:set>
                                  </p:childTnLst>
                                </p:cTn>
                              </p:par>
                              <p:par>
                                <p:cTn id="503" presetID="1" presetClass="entr" presetSubtype="0" fill="hold" grpId="0" nodeType="withEffect">
                                  <p:stCondLst>
                                    <p:cond delay="0"/>
                                  </p:stCondLst>
                                  <p:childTnLst>
                                    <p:set>
                                      <p:cBhvr>
                                        <p:cTn id="504" dur="1" fill="hold">
                                          <p:stCondLst>
                                            <p:cond delay="0"/>
                                          </p:stCondLst>
                                        </p:cTn>
                                        <p:tgtEl>
                                          <p:spTgt spid="339"/>
                                        </p:tgtEl>
                                        <p:attrNameLst>
                                          <p:attrName>style.visibility</p:attrName>
                                        </p:attrNameLst>
                                      </p:cBhvr>
                                      <p:to>
                                        <p:strVal val="visible"/>
                                      </p:to>
                                    </p:set>
                                  </p:childTnLst>
                                </p:cTn>
                              </p:par>
                            </p:childTnLst>
                          </p:cTn>
                        </p:par>
                      </p:childTnLst>
                    </p:cTn>
                  </p:par>
                  <p:par>
                    <p:cTn id="505" fill="hold">
                      <p:stCondLst>
                        <p:cond delay="indefinite"/>
                      </p:stCondLst>
                      <p:childTnLst>
                        <p:par>
                          <p:cTn id="506" fill="hold">
                            <p:stCondLst>
                              <p:cond delay="0"/>
                            </p:stCondLst>
                            <p:childTnLst>
                              <p:par>
                                <p:cTn id="507" presetID="1" presetClass="exit" presetSubtype="0" fill="hold" grpId="1" nodeType="clickEffect">
                                  <p:stCondLst>
                                    <p:cond delay="0"/>
                                  </p:stCondLst>
                                  <p:childTnLst>
                                    <p:set>
                                      <p:cBhvr>
                                        <p:cTn id="508" dur="1" fill="hold">
                                          <p:stCondLst>
                                            <p:cond delay="0"/>
                                          </p:stCondLst>
                                        </p:cTn>
                                        <p:tgtEl>
                                          <p:spTgt spid="339"/>
                                        </p:tgtEl>
                                        <p:attrNameLst>
                                          <p:attrName>style.visibility</p:attrName>
                                        </p:attrNameLst>
                                      </p:cBhvr>
                                      <p:to>
                                        <p:strVal val="hidden"/>
                                      </p:to>
                                    </p:set>
                                  </p:childTnLst>
                                </p:cTn>
                              </p:par>
                              <p:par>
                                <p:cTn id="509" presetID="1" presetClass="entr" presetSubtype="0" fill="hold" grpId="0" nodeType="withEffect">
                                  <p:stCondLst>
                                    <p:cond delay="0"/>
                                  </p:stCondLst>
                                  <p:childTnLst>
                                    <p:set>
                                      <p:cBhvr>
                                        <p:cTn id="510" dur="1" fill="hold">
                                          <p:stCondLst>
                                            <p:cond delay="0"/>
                                          </p:stCondLst>
                                        </p:cTn>
                                        <p:tgtEl>
                                          <p:spTgt spid="340"/>
                                        </p:tgtEl>
                                        <p:attrNameLst>
                                          <p:attrName>style.visibility</p:attrName>
                                        </p:attrNameLst>
                                      </p:cBhvr>
                                      <p:to>
                                        <p:strVal val="visible"/>
                                      </p:to>
                                    </p:set>
                                  </p:childTnLst>
                                </p:cTn>
                              </p:par>
                            </p:childTnLst>
                          </p:cTn>
                        </p:par>
                      </p:childTnLst>
                    </p:cTn>
                  </p:par>
                  <p:par>
                    <p:cTn id="511" fill="hold">
                      <p:stCondLst>
                        <p:cond delay="indefinite"/>
                      </p:stCondLst>
                      <p:childTnLst>
                        <p:par>
                          <p:cTn id="512" fill="hold">
                            <p:stCondLst>
                              <p:cond delay="0"/>
                            </p:stCondLst>
                            <p:childTnLst>
                              <p:par>
                                <p:cTn id="513" presetID="1" presetClass="exit" presetSubtype="0" fill="hold" grpId="1" nodeType="clickEffect">
                                  <p:stCondLst>
                                    <p:cond delay="0"/>
                                  </p:stCondLst>
                                  <p:childTnLst>
                                    <p:set>
                                      <p:cBhvr>
                                        <p:cTn id="514" dur="1" fill="hold">
                                          <p:stCondLst>
                                            <p:cond delay="0"/>
                                          </p:stCondLst>
                                        </p:cTn>
                                        <p:tgtEl>
                                          <p:spTgt spid="340"/>
                                        </p:tgtEl>
                                        <p:attrNameLst>
                                          <p:attrName>style.visibility</p:attrName>
                                        </p:attrNameLst>
                                      </p:cBhvr>
                                      <p:to>
                                        <p:strVal val="hidden"/>
                                      </p:to>
                                    </p:set>
                                  </p:childTnLst>
                                </p:cTn>
                              </p:par>
                              <p:par>
                                <p:cTn id="515" presetID="1" presetClass="entr" presetSubtype="0" fill="hold" grpId="0" nodeType="withEffect">
                                  <p:stCondLst>
                                    <p:cond delay="0"/>
                                  </p:stCondLst>
                                  <p:childTnLst>
                                    <p:set>
                                      <p:cBhvr>
                                        <p:cTn id="516" dur="1" fill="hold">
                                          <p:stCondLst>
                                            <p:cond delay="0"/>
                                          </p:stCondLst>
                                        </p:cTn>
                                        <p:tgtEl>
                                          <p:spTgt spid="341"/>
                                        </p:tgtEl>
                                        <p:attrNameLst>
                                          <p:attrName>style.visibility</p:attrName>
                                        </p:attrNameLst>
                                      </p:cBhvr>
                                      <p:to>
                                        <p:strVal val="visible"/>
                                      </p:to>
                                    </p:set>
                                  </p:childTnLst>
                                </p:cTn>
                              </p:par>
                            </p:childTnLst>
                          </p:cTn>
                        </p:par>
                      </p:childTnLst>
                    </p:cTn>
                  </p:par>
                  <p:par>
                    <p:cTn id="517" fill="hold">
                      <p:stCondLst>
                        <p:cond delay="indefinite"/>
                      </p:stCondLst>
                      <p:childTnLst>
                        <p:par>
                          <p:cTn id="518" fill="hold">
                            <p:stCondLst>
                              <p:cond delay="0"/>
                            </p:stCondLst>
                            <p:childTnLst>
                              <p:par>
                                <p:cTn id="519" presetID="1" presetClass="exit" presetSubtype="0" fill="hold" grpId="1" nodeType="clickEffect">
                                  <p:stCondLst>
                                    <p:cond delay="0"/>
                                  </p:stCondLst>
                                  <p:childTnLst>
                                    <p:set>
                                      <p:cBhvr>
                                        <p:cTn id="520" dur="1" fill="hold">
                                          <p:stCondLst>
                                            <p:cond delay="0"/>
                                          </p:stCondLst>
                                        </p:cTn>
                                        <p:tgtEl>
                                          <p:spTgt spid="341"/>
                                        </p:tgtEl>
                                        <p:attrNameLst>
                                          <p:attrName>style.visibility</p:attrName>
                                        </p:attrNameLst>
                                      </p:cBhvr>
                                      <p:to>
                                        <p:strVal val="hidden"/>
                                      </p:to>
                                    </p:set>
                                  </p:childTnLst>
                                </p:cTn>
                              </p:par>
                              <p:par>
                                <p:cTn id="521" presetID="1" presetClass="entr" presetSubtype="0" fill="hold" grpId="0" nodeType="withEffect">
                                  <p:stCondLst>
                                    <p:cond delay="0"/>
                                  </p:stCondLst>
                                  <p:childTnLst>
                                    <p:set>
                                      <p:cBhvr>
                                        <p:cTn id="522" dur="1" fill="hold">
                                          <p:stCondLst>
                                            <p:cond delay="0"/>
                                          </p:stCondLst>
                                        </p:cTn>
                                        <p:tgtEl>
                                          <p:spTgt spid="342"/>
                                        </p:tgtEl>
                                        <p:attrNameLst>
                                          <p:attrName>style.visibility</p:attrName>
                                        </p:attrNameLst>
                                      </p:cBhvr>
                                      <p:to>
                                        <p:strVal val="visible"/>
                                      </p:to>
                                    </p:set>
                                  </p:childTnLst>
                                </p:cTn>
                              </p:par>
                            </p:childTnLst>
                          </p:cTn>
                        </p:par>
                      </p:childTnLst>
                    </p:cTn>
                  </p:par>
                  <p:par>
                    <p:cTn id="523" fill="hold">
                      <p:stCondLst>
                        <p:cond delay="indefinite"/>
                      </p:stCondLst>
                      <p:childTnLst>
                        <p:par>
                          <p:cTn id="524" fill="hold">
                            <p:stCondLst>
                              <p:cond delay="0"/>
                            </p:stCondLst>
                            <p:childTnLst>
                              <p:par>
                                <p:cTn id="525" presetID="1" presetClass="exit" presetSubtype="0" fill="hold" grpId="1" nodeType="clickEffect">
                                  <p:stCondLst>
                                    <p:cond delay="0"/>
                                  </p:stCondLst>
                                  <p:childTnLst>
                                    <p:set>
                                      <p:cBhvr>
                                        <p:cTn id="526" dur="1" fill="hold">
                                          <p:stCondLst>
                                            <p:cond delay="0"/>
                                          </p:stCondLst>
                                        </p:cTn>
                                        <p:tgtEl>
                                          <p:spTgt spid="342"/>
                                        </p:tgtEl>
                                        <p:attrNameLst>
                                          <p:attrName>style.visibility</p:attrName>
                                        </p:attrNameLst>
                                      </p:cBhvr>
                                      <p:to>
                                        <p:strVal val="hidden"/>
                                      </p:to>
                                    </p:set>
                                  </p:childTnLst>
                                </p:cTn>
                              </p:par>
                              <p:par>
                                <p:cTn id="527" presetID="1" presetClass="entr" presetSubtype="0" fill="hold" grpId="0" nodeType="withEffect">
                                  <p:stCondLst>
                                    <p:cond delay="0"/>
                                  </p:stCondLst>
                                  <p:childTnLst>
                                    <p:set>
                                      <p:cBhvr>
                                        <p:cTn id="528" dur="1" fill="hold">
                                          <p:stCondLst>
                                            <p:cond delay="0"/>
                                          </p:stCondLst>
                                        </p:cTn>
                                        <p:tgtEl>
                                          <p:spTgt spid="343"/>
                                        </p:tgtEl>
                                        <p:attrNameLst>
                                          <p:attrName>style.visibility</p:attrName>
                                        </p:attrNameLst>
                                      </p:cBhvr>
                                      <p:to>
                                        <p:strVal val="visible"/>
                                      </p:to>
                                    </p:set>
                                  </p:childTnLst>
                                </p:cTn>
                              </p:par>
                            </p:childTnLst>
                          </p:cTn>
                        </p:par>
                      </p:childTnLst>
                    </p:cTn>
                  </p:par>
                  <p:par>
                    <p:cTn id="529" fill="hold">
                      <p:stCondLst>
                        <p:cond delay="indefinite"/>
                      </p:stCondLst>
                      <p:childTnLst>
                        <p:par>
                          <p:cTn id="530" fill="hold">
                            <p:stCondLst>
                              <p:cond delay="0"/>
                            </p:stCondLst>
                            <p:childTnLst>
                              <p:par>
                                <p:cTn id="531" presetID="1" presetClass="exit" presetSubtype="0" fill="hold" grpId="1" nodeType="clickEffect">
                                  <p:stCondLst>
                                    <p:cond delay="0"/>
                                  </p:stCondLst>
                                  <p:childTnLst>
                                    <p:set>
                                      <p:cBhvr>
                                        <p:cTn id="532" dur="1" fill="hold">
                                          <p:stCondLst>
                                            <p:cond delay="0"/>
                                          </p:stCondLst>
                                        </p:cTn>
                                        <p:tgtEl>
                                          <p:spTgt spid="343"/>
                                        </p:tgtEl>
                                        <p:attrNameLst>
                                          <p:attrName>style.visibility</p:attrName>
                                        </p:attrNameLst>
                                      </p:cBhvr>
                                      <p:to>
                                        <p:strVal val="hidden"/>
                                      </p:to>
                                    </p:set>
                                  </p:childTnLst>
                                </p:cTn>
                              </p:par>
                              <p:par>
                                <p:cTn id="533" presetID="1" presetClass="entr" presetSubtype="0" fill="hold" grpId="0" nodeType="withEffect">
                                  <p:stCondLst>
                                    <p:cond delay="0"/>
                                  </p:stCondLst>
                                  <p:childTnLst>
                                    <p:set>
                                      <p:cBhvr>
                                        <p:cTn id="534" dur="1" fill="hold">
                                          <p:stCondLst>
                                            <p:cond delay="0"/>
                                          </p:stCondLst>
                                        </p:cTn>
                                        <p:tgtEl>
                                          <p:spTgt spid="344"/>
                                        </p:tgtEl>
                                        <p:attrNameLst>
                                          <p:attrName>style.visibility</p:attrName>
                                        </p:attrNameLst>
                                      </p:cBhvr>
                                      <p:to>
                                        <p:strVal val="visible"/>
                                      </p:to>
                                    </p:set>
                                  </p:childTnLst>
                                </p:cTn>
                              </p:par>
                            </p:childTnLst>
                          </p:cTn>
                        </p:par>
                      </p:childTnLst>
                    </p:cTn>
                  </p:par>
                  <p:par>
                    <p:cTn id="535" fill="hold">
                      <p:stCondLst>
                        <p:cond delay="indefinite"/>
                      </p:stCondLst>
                      <p:childTnLst>
                        <p:par>
                          <p:cTn id="536" fill="hold">
                            <p:stCondLst>
                              <p:cond delay="0"/>
                            </p:stCondLst>
                            <p:childTnLst>
                              <p:par>
                                <p:cTn id="537" presetID="1" presetClass="exit" presetSubtype="0" fill="hold" grpId="1" nodeType="clickEffect">
                                  <p:stCondLst>
                                    <p:cond delay="0"/>
                                  </p:stCondLst>
                                  <p:childTnLst>
                                    <p:set>
                                      <p:cBhvr>
                                        <p:cTn id="538" dur="1" fill="hold">
                                          <p:stCondLst>
                                            <p:cond delay="0"/>
                                          </p:stCondLst>
                                        </p:cTn>
                                        <p:tgtEl>
                                          <p:spTgt spid="344"/>
                                        </p:tgtEl>
                                        <p:attrNameLst>
                                          <p:attrName>style.visibility</p:attrName>
                                        </p:attrNameLst>
                                      </p:cBhvr>
                                      <p:to>
                                        <p:strVal val="hidden"/>
                                      </p:to>
                                    </p:set>
                                  </p:childTnLst>
                                </p:cTn>
                              </p:par>
                              <p:par>
                                <p:cTn id="539" presetID="1" presetClass="entr" presetSubtype="0" fill="hold" grpId="0" nodeType="withEffect">
                                  <p:stCondLst>
                                    <p:cond delay="0"/>
                                  </p:stCondLst>
                                  <p:childTnLst>
                                    <p:set>
                                      <p:cBhvr>
                                        <p:cTn id="540" dur="1" fill="hold">
                                          <p:stCondLst>
                                            <p:cond delay="0"/>
                                          </p:stCondLst>
                                        </p:cTn>
                                        <p:tgtEl>
                                          <p:spTgt spid="345"/>
                                        </p:tgtEl>
                                        <p:attrNameLst>
                                          <p:attrName>style.visibility</p:attrName>
                                        </p:attrNameLst>
                                      </p:cBhvr>
                                      <p:to>
                                        <p:strVal val="visible"/>
                                      </p:to>
                                    </p:set>
                                  </p:childTnLst>
                                </p:cTn>
                              </p:par>
                            </p:childTnLst>
                          </p:cTn>
                        </p:par>
                      </p:childTnLst>
                    </p:cTn>
                  </p:par>
                  <p:par>
                    <p:cTn id="541" fill="hold">
                      <p:stCondLst>
                        <p:cond delay="indefinite"/>
                      </p:stCondLst>
                      <p:childTnLst>
                        <p:par>
                          <p:cTn id="542" fill="hold">
                            <p:stCondLst>
                              <p:cond delay="0"/>
                            </p:stCondLst>
                            <p:childTnLst>
                              <p:par>
                                <p:cTn id="543" presetID="1" presetClass="exit" presetSubtype="0" fill="hold" grpId="1" nodeType="clickEffect">
                                  <p:stCondLst>
                                    <p:cond delay="0"/>
                                  </p:stCondLst>
                                  <p:childTnLst>
                                    <p:set>
                                      <p:cBhvr>
                                        <p:cTn id="544" dur="1" fill="hold">
                                          <p:stCondLst>
                                            <p:cond delay="0"/>
                                          </p:stCondLst>
                                        </p:cTn>
                                        <p:tgtEl>
                                          <p:spTgt spid="345"/>
                                        </p:tgtEl>
                                        <p:attrNameLst>
                                          <p:attrName>style.visibility</p:attrName>
                                        </p:attrNameLst>
                                      </p:cBhvr>
                                      <p:to>
                                        <p:strVal val="hidden"/>
                                      </p:to>
                                    </p:set>
                                  </p:childTnLst>
                                </p:cTn>
                              </p:par>
                              <p:par>
                                <p:cTn id="545" presetID="1" presetClass="entr" presetSubtype="0" fill="hold" grpId="0" nodeType="withEffect">
                                  <p:stCondLst>
                                    <p:cond delay="0"/>
                                  </p:stCondLst>
                                  <p:childTnLst>
                                    <p:set>
                                      <p:cBhvr>
                                        <p:cTn id="546" dur="1" fill="hold">
                                          <p:stCondLst>
                                            <p:cond delay="0"/>
                                          </p:stCondLst>
                                        </p:cTn>
                                        <p:tgtEl>
                                          <p:spTgt spid="347"/>
                                        </p:tgtEl>
                                        <p:attrNameLst>
                                          <p:attrName>style.visibility</p:attrName>
                                        </p:attrNameLst>
                                      </p:cBhvr>
                                      <p:to>
                                        <p:strVal val="visible"/>
                                      </p:to>
                                    </p:set>
                                  </p:childTnLst>
                                </p:cTn>
                              </p:par>
                            </p:childTnLst>
                          </p:cTn>
                        </p:par>
                      </p:childTnLst>
                    </p:cTn>
                  </p:par>
                  <p:par>
                    <p:cTn id="547" fill="hold">
                      <p:stCondLst>
                        <p:cond delay="indefinite"/>
                      </p:stCondLst>
                      <p:childTnLst>
                        <p:par>
                          <p:cTn id="548" fill="hold">
                            <p:stCondLst>
                              <p:cond delay="0"/>
                            </p:stCondLst>
                            <p:childTnLst>
                              <p:par>
                                <p:cTn id="549" presetID="1" presetClass="exit" presetSubtype="0" fill="hold" grpId="1" nodeType="clickEffect">
                                  <p:stCondLst>
                                    <p:cond delay="0"/>
                                  </p:stCondLst>
                                  <p:childTnLst>
                                    <p:set>
                                      <p:cBhvr>
                                        <p:cTn id="550" dur="1" fill="hold">
                                          <p:stCondLst>
                                            <p:cond delay="0"/>
                                          </p:stCondLst>
                                        </p:cTn>
                                        <p:tgtEl>
                                          <p:spTgt spid="347"/>
                                        </p:tgtEl>
                                        <p:attrNameLst>
                                          <p:attrName>style.visibility</p:attrName>
                                        </p:attrNameLst>
                                      </p:cBhvr>
                                      <p:to>
                                        <p:strVal val="hidden"/>
                                      </p:to>
                                    </p:set>
                                  </p:childTnLst>
                                </p:cTn>
                              </p:par>
                              <p:par>
                                <p:cTn id="551" presetID="1" presetClass="entr" presetSubtype="0" fill="hold" grpId="0" nodeType="withEffect">
                                  <p:stCondLst>
                                    <p:cond delay="0"/>
                                  </p:stCondLst>
                                  <p:childTnLst>
                                    <p:set>
                                      <p:cBhvr>
                                        <p:cTn id="552" dur="1" fill="hold">
                                          <p:stCondLst>
                                            <p:cond delay="0"/>
                                          </p:stCondLst>
                                        </p:cTn>
                                        <p:tgtEl>
                                          <p:spTgt spid="346"/>
                                        </p:tgtEl>
                                        <p:attrNameLst>
                                          <p:attrName>style.visibility</p:attrName>
                                        </p:attrNameLst>
                                      </p:cBhvr>
                                      <p:to>
                                        <p:strVal val="visible"/>
                                      </p:to>
                                    </p:set>
                                  </p:childTnLst>
                                </p:cTn>
                              </p:par>
                            </p:childTnLst>
                          </p:cTn>
                        </p:par>
                      </p:childTnLst>
                    </p:cTn>
                  </p:par>
                  <p:par>
                    <p:cTn id="553" fill="hold">
                      <p:stCondLst>
                        <p:cond delay="indefinite"/>
                      </p:stCondLst>
                      <p:childTnLst>
                        <p:par>
                          <p:cTn id="554" fill="hold">
                            <p:stCondLst>
                              <p:cond delay="0"/>
                            </p:stCondLst>
                            <p:childTnLst>
                              <p:par>
                                <p:cTn id="555" presetID="1" presetClass="exit" presetSubtype="0" fill="hold" grpId="1" nodeType="clickEffect">
                                  <p:stCondLst>
                                    <p:cond delay="0"/>
                                  </p:stCondLst>
                                  <p:childTnLst>
                                    <p:set>
                                      <p:cBhvr>
                                        <p:cTn id="556" dur="1" fill="hold">
                                          <p:stCondLst>
                                            <p:cond delay="0"/>
                                          </p:stCondLst>
                                        </p:cTn>
                                        <p:tgtEl>
                                          <p:spTgt spid="346"/>
                                        </p:tgtEl>
                                        <p:attrNameLst>
                                          <p:attrName>style.visibility</p:attrName>
                                        </p:attrNameLst>
                                      </p:cBhvr>
                                      <p:to>
                                        <p:strVal val="hidden"/>
                                      </p:to>
                                    </p:set>
                                  </p:childTnLst>
                                </p:cTn>
                              </p:par>
                              <p:par>
                                <p:cTn id="557" presetID="1" presetClass="entr" presetSubtype="0" fill="hold" grpId="0" nodeType="withEffect">
                                  <p:stCondLst>
                                    <p:cond delay="0"/>
                                  </p:stCondLst>
                                  <p:childTnLst>
                                    <p:set>
                                      <p:cBhvr>
                                        <p:cTn id="558" dur="1" fill="hold">
                                          <p:stCondLst>
                                            <p:cond delay="0"/>
                                          </p:stCondLst>
                                        </p:cTn>
                                        <p:tgtEl>
                                          <p:spTgt spid="348"/>
                                        </p:tgtEl>
                                        <p:attrNameLst>
                                          <p:attrName>style.visibility</p:attrName>
                                        </p:attrNameLst>
                                      </p:cBhvr>
                                      <p:to>
                                        <p:strVal val="visible"/>
                                      </p:to>
                                    </p:set>
                                  </p:childTnLst>
                                </p:cTn>
                              </p:par>
                            </p:childTnLst>
                          </p:cTn>
                        </p:par>
                      </p:childTnLst>
                    </p:cTn>
                  </p:par>
                  <p:par>
                    <p:cTn id="559" fill="hold">
                      <p:stCondLst>
                        <p:cond delay="indefinite"/>
                      </p:stCondLst>
                      <p:childTnLst>
                        <p:par>
                          <p:cTn id="560" fill="hold">
                            <p:stCondLst>
                              <p:cond delay="0"/>
                            </p:stCondLst>
                            <p:childTnLst>
                              <p:par>
                                <p:cTn id="561" presetID="1" presetClass="exit" presetSubtype="0" fill="hold" grpId="1" nodeType="clickEffect">
                                  <p:stCondLst>
                                    <p:cond delay="0"/>
                                  </p:stCondLst>
                                  <p:childTnLst>
                                    <p:set>
                                      <p:cBhvr>
                                        <p:cTn id="562" dur="1" fill="hold">
                                          <p:stCondLst>
                                            <p:cond delay="0"/>
                                          </p:stCondLst>
                                        </p:cTn>
                                        <p:tgtEl>
                                          <p:spTgt spid="348"/>
                                        </p:tgtEl>
                                        <p:attrNameLst>
                                          <p:attrName>style.visibility</p:attrName>
                                        </p:attrNameLst>
                                      </p:cBhvr>
                                      <p:to>
                                        <p:strVal val="hidden"/>
                                      </p:to>
                                    </p:set>
                                  </p:childTnLst>
                                </p:cTn>
                              </p:par>
                              <p:par>
                                <p:cTn id="563" presetID="1" presetClass="entr" presetSubtype="0" fill="hold" grpId="0" nodeType="withEffect">
                                  <p:stCondLst>
                                    <p:cond delay="0"/>
                                  </p:stCondLst>
                                  <p:childTnLst>
                                    <p:set>
                                      <p:cBhvr>
                                        <p:cTn id="564" dur="1" fill="hold">
                                          <p:stCondLst>
                                            <p:cond delay="0"/>
                                          </p:stCondLst>
                                        </p:cTn>
                                        <p:tgtEl>
                                          <p:spTgt spid="349"/>
                                        </p:tgtEl>
                                        <p:attrNameLst>
                                          <p:attrName>style.visibility</p:attrName>
                                        </p:attrNameLst>
                                      </p:cBhvr>
                                      <p:to>
                                        <p:strVal val="visible"/>
                                      </p:to>
                                    </p:set>
                                  </p:childTnLst>
                                </p:cTn>
                              </p:par>
                            </p:childTnLst>
                          </p:cTn>
                        </p:par>
                      </p:childTnLst>
                    </p:cTn>
                  </p:par>
                  <p:par>
                    <p:cTn id="565" fill="hold">
                      <p:stCondLst>
                        <p:cond delay="indefinite"/>
                      </p:stCondLst>
                      <p:childTnLst>
                        <p:par>
                          <p:cTn id="566" fill="hold">
                            <p:stCondLst>
                              <p:cond delay="0"/>
                            </p:stCondLst>
                            <p:childTnLst>
                              <p:par>
                                <p:cTn id="567" presetID="1" presetClass="exit" presetSubtype="0" fill="hold" grpId="1" nodeType="clickEffect">
                                  <p:stCondLst>
                                    <p:cond delay="0"/>
                                  </p:stCondLst>
                                  <p:childTnLst>
                                    <p:set>
                                      <p:cBhvr>
                                        <p:cTn id="568" dur="1" fill="hold">
                                          <p:stCondLst>
                                            <p:cond delay="0"/>
                                          </p:stCondLst>
                                        </p:cTn>
                                        <p:tgtEl>
                                          <p:spTgt spid="349"/>
                                        </p:tgtEl>
                                        <p:attrNameLst>
                                          <p:attrName>style.visibility</p:attrName>
                                        </p:attrNameLst>
                                      </p:cBhvr>
                                      <p:to>
                                        <p:strVal val="hidden"/>
                                      </p:to>
                                    </p:set>
                                  </p:childTnLst>
                                </p:cTn>
                              </p:par>
                              <p:par>
                                <p:cTn id="569" presetID="1" presetClass="entr" presetSubtype="0" fill="hold" grpId="0" nodeType="withEffect">
                                  <p:stCondLst>
                                    <p:cond delay="0"/>
                                  </p:stCondLst>
                                  <p:childTnLst>
                                    <p:set>
                                      <p:cBhvr>
                                        <p:cTn id="570" dur="1" fill="hold">
                                          <p:stCondLst>
                                            <p:cond delay="0"/>
                                          </p:stCondLst>
                                        </p:cTn>
                                        <p:tgtEl>
                                          <p:spTgt spid="350"/>
                                        </p:tgtEl>
                                        <p:attrNameLst>
                                          <p:attrName>style.visibility</p:attrName>
                                        </p:attrNameLst>
                                      </p:cBhvr>
                                      <p:to>
                                        <p:strVal val="visible"/>
                                      </p:to>
                                    </p:set>
                                  </p:childTnLst>
                                </p:cTn>
                              </p:par>
                            </p:childTnLst>
                          </p:cTn>
                        </p:par>
                      </p:childTnLst>
                    </p:cTn>
                  </p:par>
                  <p:par>
                    <p:cTn id="571" fill="hold">
                      <p:stCondLst>
                        <p:cond delay="indefinite"/>
                      </p:stCondLst>
                      <p:childTnLst>
                        <p:par>
                          <p:cTn id="572" fill="hold">
                            <p:stCondLst>
                              <p:cond delay="0"/>
                            </p:stCondLst>
                            <p:childTnLst>
                              <p:par>
                                <p:cTn id="573" presetID="1" presetClass="exit" presetSubtype="0" fill="hold" grpId="1" nodeType="clickEffect">
                                  <p:stCondLst>
                                    <p:cond delay="0"/>
                                  </p:stCondLst>
                                  <p:childTnLst>
                                    <p:set>
                                      <p:cBhvr>
                                        <p:cTn id="574" dur="1" fill="hold">
                                          <p:stCondLst>
                                            <p:cond delay="0"/>
                                          </p:stCondLst>
                                        </p:cTn>
                                        <p:tgtEl>
                                          <p:spTgt spid="350"/>
                                        </p:tgtEl>
                                        <p:attrNameLst>
                                          <p:attrName>style.visibility</p:attrName>
                                        </p:attrNameLst>
                                      </p:cBhvr>
                                      <p:to>
                                        <p:strVal val="hidden"/>
                                      </p:to>
                                    </p:set>
                                  </p:childTnLst>
                                </p:cTn>
                              </p:par>
                              <p:par>
                                <p:cTn id="575" presetID="1" presetClass="entr" presetSubtype="0" fill="hold" grpId="0" nodeType="withEffect">
                                  <p:stCondLst>
                                    <p:cond delay="0"/>
                                  </p:stCondLst>
                                  <p:childTnLst>
                                    <p:set>
                                      <p:cBhvr>
                                        <p:cTn id="576" dur="1" fill="hold">
                                          <p:stCondLst>
                                            <p:cond delay="0"/>
                                          </p:stCondLst>
                                        </p:cTn>
                                        <p:tgtEl>
                                          <p:spTgt spid="351"/>
                                        </p:tgtEl>
                                        <p:attrNameLst>
                                          <p:attrName>style.visibility</p:attrName>
                                        </p:attrNameLst>
                                      </p:cBhvr>
                                      <p:to>
                                        <p:strVal val="visible"/>
                                      </p:to>
                                    </p:set>
                                  </p:childTnLst>
                                </p:cTn>
                              </p:par>
                            </p:childTnLst>
                          </p:cTn>
                        </p:par>
                      </p:childTnLst>
                    </p:cTn>
                  </p:par>
                  <p:par>
                    <p:cTn id="577" fill="hold">
                      <p:stCondLst>
                        <p:cond delay="indefinite"/>
                      </p:stCondLst>
                      <p:childTnLst>
                        <p:par>
                          <p:cTn id="578" fill="hold">
                            <p:stCondLst>
                              <p:cond delay="0"/>
                            </p:stCondLst>
                            <p:childTnLst>
                              <p:par>
                                <p:cTn id="579" presetID="1" presetClass="exit" presetSubtype="0" fill="hold" grpId="1" nodeType="clickEffect">
                                  <p:stCondLst>
                                    <p:cond delay="0"/>
                                  </p:stCondLst>
                                  <p:childTnLst>
                                    <p:set>
                                      <p:cBhvr>
                                        <p:cTn id="580" dur="1" fill="hold">
                                          <p:stCondLst>
                                            <p:cond delay="0"/>
                                          </p:stCondLst>
                                        </p:cTn>
                                        <p:tgtEl>
                                          <p:spTgt spid="351"/>
                                        </p:tgtEl>
                                        <p:attrNameLst>
                                          <p:attrName>style.visibility</p:attrName>
                                        </p:attrNameLst>
                                      </p:cBhvr>
                                      <p:to>
                                        <p:strVal val="hidden"/>
                                      </p:to>
                                    </p:set>
                                  </p:childTnLst>
                                </p:cTn>
                              </p:par>
                              <p:par>
                                <p:cTn id="581" presetID="1" presetClass="entr" presetSubtype="0" fill="hold" grpId="0" nodeType="withEffect">
                                  <p:stCondLst>
                                    <p:cond delay="0"/>
                                  </p:stCondLst>
                                  <p:childTnLst>
                                    <p:set>
                                      <p:cBhvr>
                                        <p:cTn id="582" dur="1" fill="hold">
                                          <p:stCondLst>
                                            <p:cond delay="0"/>
                                          </p:stCondLst>
                                        </p:cTn>
                                        <p:tgtEl>
                                          <p:spTgt spid="352"/>
                                        </p:tgtEl>
                                        <p:attrNameLst>
                                          <p:attrName>style.visibility</p:attrName>
                                        </p:attrNameLst>
                                      </p:cBhvr>
                                      <p:to>
                                        <p:strVal val="visible"/>
                                      </p:to>
                                    </p:set>
                                  </p:childTnLst>
                                </p:cTn>
                              </p:par>
                            </p:childTnLst>
                          </p:cTn>
                        </p:par>
                      </p:childTnLst>
                    </p:cTn>
                  </p:par>
                  <p:par>
                    <p:cTn id="583" fill="hold">
                      <p:stCondLst>
                        <p:cond delay="indefinite"/>
                      </p:stCondLst>
                      <p:childTnLst>
                        <p:par>
                          <p:cTn id="584" fill="hold">
                            <p:stCondLst>
                              <p:cond delay="0"/>
                            </p:stCondLst>
                            <p:childTnLst>
                              <p:par>
                                <p:cTn id="585" presetID="1" presetClass="exit" presetSubtype="0" fill="hold" grpId="1" nodeType="clickEffect">
                                  <p:stCondLst>
                                    <p:cond delay="0"/>
                                  </p:stCondLst>
                                  <p:childTnLst>
                                    <p:set>
                                      <p:cBhvr>
                                        <p:cTn id="586" dur="1" fill="hold">
                                          <p:stCondLst>
                                            <p:cond delay="0"/>
                                          </p:stCondLst>
                                        </p:cTn>
                                        <p:tgtEl>
                                          <p:spTgt spid="352"/>
                                        </p:tgtEl>
                                        <p:attrNameLst>
                                          <p:attrName>style.visibility</p:attrName>
                                        </p:attrNameLst>
                                      </p:cBhvr>
                                      <p:to>
                                        <p:strVal val="hidden"/>
                                      </p:to>
                                    </p:set>
                                  </p:childTnLst>
                                </p:cTn>
                              </p:par>
                              <p:par>
                                <p:cTn id="587" presetID="1" presetClass="entr" presetSubtype="0" fill="hold" grpId="0" nodeType="withEffect">
                                  <p:stCondLst>
                                    <p:cond delay="0"/>
                                  </p:stCondLst>
                                  <p:childTnLst>
                                    <p:set>
                                      <p:cBhvr>
                                        <p:cTn id="588" dur="1" fill="hold">
                                          <p:stCondLst>
                                            <p:cond delay="0"/>
                                          </p:stCondLst>
                                        </p:cTn>
                                        <p:tgtEl>
                                          <p:spTgt spid="353"/>
                                        </p:tgtEl>
                                        <p:attrNameLst>
                                          <p:attrName>style.visibility</p:attrName>
                                        </p:attrNameLst>
                                      </p:cBhvr>
                                      <p:to>
                                        <p:strVal val="visible"/>
                                      </p:to>
                                    </p:set>
                                  </p:childTnLst>
                                </p:cTn>
                              </p:par>
                            </p:childTnLst>
                          </p:cTn>
                        </p:par>
                      </p:childTnLst>
                    </p:cTn>
                  </p:par>
                  <p:par>
                    <p:cTn id="589" fill="hold">
                      <p:stCondLst>
                        <p:cond delay="indefinite"/>
                      </p:stCondLst>
                      <p:childTnLst>
                        <p:par>
                          <p:cTn id="590" fill="hold">
                            <p:stCondLst>
                              <p:cond delay="0"/>
                            </p:stCondLst>
                            <p:childTnLst>
                              <p:par>
                                <p:cTn id="591" presetID="1" presetClass="exit" presetSubtype="0" fill="hold" grpId="1" nodeType="clickEffect">
                                  <p:stCondLst>
                                    <p:cond delay="0"/>
                                  </p:stCondLst>
                                  <p:childTnLst>
                                    <p:set>
                                      <p:cBhvr>
                                        <p:cTn id="592" dur="1" fill="hold">
                                          <p:stCondLst>
                                            <p:cond delay="0"/>
                                          </p:stCondLst>
                                        </p:cTn>
                                        <p:tgtEl>
                                          <p:spTgt spid="353"/>
                                        </p:tgtEl>
                                        <p:attrNameLst>
                                          <p:attrName>style.visibility</p:attrName>
                                        </p:attrNameLst>
                                      </p:cBhvr>
                                      <p:to>
                                        <p:strVal val="hidden"/>
                                      </p:to>
                                    </p:set>
                                  </p:childTnLst>
                                </p:cTn>
                              </p:par>
                              <p:par>
                                <p:cTn id="593" presetID="1" presetClass="entr" presetSubtype="0" fill="hold" grpId="0" nodeType="withEffect">
                                  <p:stCondLst>
                                    <p:cond delay="0"/>
                                  </p:stCondLst>
                                  <p:childTnLst>
                                    <p:set>
                                      <p:cBhvr>
                                        <p:cTn id="594" dur="1" fill="hold">
                                          <p:stCondLst>
                                            <p:cond delay="0"/>
                                          </p:stCondLst>
                                        </p:cTn>
                                        <p:tgtEl>
                                          <p:spTgt spid="354"/>
                                        </p:tgtEl>
                                        <p:attrNameLst>
                                          <p:attrName>style.visibility</p:attrName>
                                        </p:attrNameLst>
                                      </p:cBhvr>
                                      <p:to>
                                        <p:strVal val="visible"/>
                                      </p:to>
                                    </p:set>
                                  </p:childTnLst>
                                </p:cTn>
                              </p:par>
                            </p:childTnLst>
                          </p:cTn>
                        </p:par>
                      </p:childTnLst>
                    </p:cTn>
                  </p:par>
                  <p:par>
                    <p:cTn id="595" fill="hold">
                      <p:stCondLst>
                        <p:cond delay="indefinite"/>
                      </p:stCondLst>
                      <p:childTnLst>
                        <p:par>
                          <p:cTn id="596" fill="hold">
                            <p:stCondLst>
                              <p:cond delay="0"/>
                            </p:stCondLst>
                            <p:childTnLst>
                              <p:par>
                                <p:cTn id="597" presetID="1" presetClass="exit" presetSubtype="0" fill="hold" grpId="1" nodeType="clickEffect">
                                  <p:stCondLst>
                                    <p:cond delay="0"/>
                                  </p:stCondLst>
                                  <p:childTnLst>
                                    <p:set>
                                      <p:cBhvr>
                                        <p:cTn id="598" dur="1" fill="hold">
                                          <p:stCondLst>
                                            <p:cond delay="0"/>
                                          </p:stCondLst>
                                        </p:cTn>
                                        <p:tgtEl>
                                          <p:spTgt spid="354"/>
                                        </p:tgtEl>
                                        <p:attrNameLst>
                                          <p:attrName>style.visibility</p:attrName>
                                        </p:attrNameLst>
                                      </p:cBhvr>
                                      <p:to>
                                        <p:strVal val="hidden"/>
                                      </p:to>
                                    </p:set>
                                  </p:childTnLst>
                                </p:cTn>
                              </p:par>
                              <p:par>
                                <p:cTn id="599" presetID="1" presetClass="entr" presetSubtype="0" fill="hold" grpId="0" nodeType="withEffect">
                                  <p:stCondLst>
                                    <p:cond delay="0"/>
                                  </p:stCondLst>
                                  <p:childTnLst>
                                    <p:set>
                                      <p:cBhvr>
                                        <p:cTn id="600" dur="1" fill="hold">
                                          <p:stCondLst>
                                            <p:cond delay="0"/>
                                          </p:stCondLst>
                                        </p:cTn>
                                        <p:tgtEl>
                                          <p:spTgt spid="355"/>
                                        </p:tgtEl>
                                        <p:attrNameLst>
                                          <p:attrName>style.visibility</p:attrName>
                                        </p:attrNameLst>
                                      </p:cBhvr>
                                      <p:to>
                                        <p:strVal val="visible"/>
                                      </p:to>
                                    </p:set>
                                  </p:childTnLst>
                                </p:cTn>
                              </p:par>
                            </p:childTnLst>
                          </p:cTn>
                        </p:par>
                      </p:childTnLst>
                    </p:cTn>
                  </p:par>
                  <p:par>
                    <p:cTn id="601" fill="hold">
                      <p:stCondLst>
                        <p:cond delay="indefinite"/>
                      </p:stCondLst>
                      <p:childTnLst>
                        <p:par>
                          <p:cTn id="602" fill="hold">
                            <p:stCondLst>
                              <p:cond delay="0"/>
                            </p:stCondLst>
                            <p:childTnLst>
                              <p:par>
                                <p:cTn id="603" presetID="1" presetClass="exit" presetSubtype="0" fill="hold" grpId="1" nodeType="clickEffect">
                                  <p:stCondLst>
                                    <p:cond delay="0"/>
                                  </p:stCondLst>
                                  <p:childTnLst>
                                    <p:set>
                                      <p:cBhvr>
                                        <p:cTn id="604" dur="1" fill="hold">
                                          <p:stCondLst>
                                            <p:cond delay="0"/>
                                          </p:stCondLst>
                                        </p:cTn>
                                        <p:tgtEl>
                                          <p:spTgt spid="3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5" grpId="1" animBg="1"/>
      <p:bldP spid="154" grpId="0" animBg="1"/>
      <p:bldP spid="154" grpId="1" animBg="1"/>
      <p:bldP spid="155" grpId="0" animBg="1"/>
      <p:bldP spid="155" grpId="1" animBg="1"/>
      <p:bldP spid="156" grpId="0" animBg="1"/>
      <p:bldP spid="156" grpId="1" animBg="1"/>
      <p:bldP spid="164" grpId="0" animBg="1"/>
      <p:bldP spid="164" grpId="1" animBg="1"/>
      <p:bldP spid="165" grpId="0" animBg="1"/>
      <p:bldP spid="165" grpId="1" animBg="1"/>
      <p:bldP spid="166" grpId="0" animBg="1"/>
      <p:bldP spid="166" grpId="1" animBg="1"/>
      <p:bldP spid="276" grpId="0" animBg="1"/>
      <p:bldP spid="276" grpId="1" animBg="1"/>
      <p:bldP spid="277" grpId="0" animBg="1"/>
      <p:bldP spid="277" grpId="1" animBg="1"/>
      <p:bldP spid="278" grpId="0" animBg="1"/>
      <p:bldP spid="278" grpId="1" animBg="1"/>
      <p:bldP spid="147" grpId="0" animBg="1"/>
      <p:bldP spid="147" grpId="1" animBg="1"/>
      <p:bldP spid="157" grpId="0" animBg="1"/>
      <p:bldP spid="157" grpId="1" animBg="1"/>
      <p:bldP spid="167" grpId="0" animBg="1"/>
      <p:bldP spid="167" grpId="1" animBg="1"/>
      <p:bldP spid="279" grpId="0" animBg="1"/>
      <p:bldP spid="279" grpId="1" animBg="1"/>
      <p:bldP spid="148" grpId="0" animBg="1"/>
      <p:bldP spid="148" grpId="1" animBg="1"/>
      <p:bldP spid="158" grpId="0" animBg="1"/>
      <p:bldP spid="158" grpId="1" animBg="1"/>
      <p:bldP spid="168" grpId="0" animBg="1"/>
      <p:bldP spid="168" grpId="1" animBg="1"/>
      <p:bldP spid="280" grpId="0" animBg="1"/>
      <p:bldP spid="280" grpId="1" animBg="1"/>
      <p:bldP spid="149" grpId="0" animBg="1"/>
      <p:bldP spid="149" grpId="1" animBg="1"/>
      <p:bldP spid="159" grpId="0" animBg="1"/>
      <p:bldP spid="159" grpId="1" animBg="1"/>
      <p:bldP spid="169" grpId="0" animBg="1"/>
      <p:bldP spid="169" grpId="1" animBg="1"/>
      <p:bldP spid="281" grpId="0" animBg="1"/>
      <p:bldP spid="281" grpId="1" animBg="1"/>
      <p:bldP spid="150" grpId="0" animBg="1"/>
      <p:bldP spid="150" grpId="1" animBg="1"/>
      <p:bldP spid="160" grpId="0" animBg="1"/>
      <p:bldP spid="160" grpId="1" animBg="1"/>
      <p:bldP spid="170" grpId="0" animBg="1"/>
      <p:bldP spid="170" grpId="1" animBg="1"/>
      <p:bldP spid="282" grpId="0" animBg="1"/>
      <p:bldP spid="282" grpId="1" animBg="1"/>
      <p:bldP spid="151" grpId="0" animBg="1"/>
      <p:bldP spid="151" grpId="1" animBg="1"/>
      <p:bldP spid="161" grpId="0" animBg="1"/>
      <p:bldP spid="161" grpId="1" animBg="1"/>
      <p:bldP spid="178" grpId="0" animBg="1"/>
      <p:bldP spid="178" grpId="1" animBg="1"/>
      <p:bldP spid="283" grpId="0" animBg="1"/>
      <p:bldP spid="283" grpId="1" animBg="1"/>
      <p:bldP spid="152" grpId="0" animBg="1"/>
      <p:bldP spid="152" grpId="1" animBg="1"/>
      <p:bldP spid="153" grpId="0" animBg="1"/>
      <p:bldP spid="153" grpId="1" animBg="1"/>
      <p:bldP spid="162" grpId="0" animBg="1"/>
      <p:bldP spid="162" grpId="1" animBg="1"/>
      <p:bldP spid="163" grpId="0" animBg="1"/>
      <p:bldP spid="163" grpId="1" animBg="1"/>
      <p:bldP spid="273" grpId="0" animBg="1"/>
      <p:bldP spid="273" grpId="1" animBg="1"/>
      <p:bldP spid="275" grpId="0" animBg="1"/>
      <p:bldP spid="275" grpId="1" animBg="1"/>
      <p:bldP spid="284" grpId="0" animBg="1"/>
      <p:bldP spid="284" grpId="1" animBg="1"/>
      <p:bldP spid="285" grpId="0" animBg="1"/>
      <p:bldP spid="285" grpId="1" animBg="1"/>
      <p:bldP spid="286" grpId="0" animBg="1"/>
      <p:bldP spid="286" grpId="1" animBg="1"/>
      <p:bldP spid="287" grpId="0" animBg="1"/>
      <p:bldP spid="287" grpId="1" animBg="1"/>
      <p:bldP spid="288" grpId="0" animBg="1"/>
      <p:bldP spid="288" grpId="1" animBg="1"/>
      <p:bldP spid="289" grpId="0" animBg="1"/>
      <p:bldP spid="289" grpId="1" animBg="1"/>
      <p:bldP spid="290" grpId="0" animBg="1"/>
      <p:bldP spid="290" grpId="1" animBg="1"/>
      <p:bldP spid="291" grpId="0" animBg="1"/>
      <p:bldP spid="291" grpId="1" animBg="1"/>
      <p:bldP spid="296" grpId="0" animBg="1"/>
      <p:bldP spid="296" grpId="1" animBg="1"/>
      <p:bldP spid="297" grpId="0" animBg="1"/>
      <p:bldP spid="297" grpId="1" animBg="1"/>
      <p:bldP spid="298" grpId="0" animBg="1"/>
      <p:bldP spid="298" grpId="1" animBg="1"/>
      <p:bldP spid="299" grpId="0" animBg="1"/>
      <p:bldP spid="299" grpId="1" animBg="1"/>
      <p:bldP spid="300" grpId="0" animBg="1"/>
      <p:bldP spid="300" grpId="1" animBg="1"/>
      <p:bldP spid="301" grpId="0" animBg="1"/>
      <p:bldP spid="301" grpId="1" animBg="1"/>
      <p:bldP spid="306" grpId="0" animBg="1"/>
      <p:bldP spid="306" grpId="1" animBg="1"/>
      <p:bldP spid="307" grpId="0" animBg="1"/>
      <p:bldP spid="307" grpId="1" animBg="1"/>
      <p:bldP spid="308" grpId="0" animBg="1"/>
      <p:bldP spid="308" grpId="1" animBg="1"/>
      <p:bldP spid="309" grpId="0" animBg="1"/>
      <p:bldP spid="309" grpId="1" animBg="1"/>
      <p:bldP spid="310" grpId="0" animBg="1"/>
      <p:bldP spid="310" grpId="1" animBg="1"/>
      <p:bldP spid="311" grpId="0" animBg="1"/>
      <p:bldP spid="311" grpId="1" animBg="1"/>
      <p:bldP spid="316" grpId="0" animBg="1"/>
      <p:bldP spid="316" grpId="1" animBg="1"/>
      <p:bldP spid="317" grpId="0" animBg="1"/>
      <p:bldP spid="317" grpId="1" animBg="1"/>
      <p:bldP spid="318" grpId="0" animBg="1"/>
      <p:bldP spid="318" grpId="1" animBg="1"/>
      <p:bldP spid="319" grpId="0" animBg="1"/>
      <p:bldP spid="319" grpId="1" animBg="1"/>
      <p:bldP spid="320" grpId="0" animBg="1"/>
      <p:bldP spid="320" grpId="1" animBg="1"/>
      <p:bldP spid="321" grpId="0" animBg="1"/>
      <p:bldP spid="321" grpId="1" animBg="1"/>
      <p:bldP spid="336" grpId="0" animBg="1"/>
      <p:bldP spid="336" grpId="1" animBg="1"/>
      <p:bldP spid="337" grpId="0" animBg="1"/>
      <p:bldP spid="337" grpId="1" animBg="1"/>
      <p:bldP spid="338" grpId="0" animBg="1"/>
      <p:bldP spid="338" grpId="1" animBg="1"/>
      <p:bldP spid="339" grpId="0" animBg="1"/>
      <p:bldP spid="339" grpId="1" animBg="1"/>
      <p:bldP spid="340" grpId="0" animBg="1"/>
      <p:bldP spid="340" grpId="1" animBg="1"/>
      <p:bldP spid="341" grpId="0" animBg="1"/>
      <p:bldP spid="341" grpId="1" animBg="1"/>
      <p:bldP spid="346" grpId="0" animBg="1"/>
      <p:bldP spid="346" grpId="1" animBg="1"/>
      <p:bldP spid="347" grpId="0" animBg="1"/>
      <p:bldP spid="347" grpId="1" animBg="1"/>
      <p:bldP spid="348" grpId="0" animBg="1"/>
      <p:bldP spid="348" grpId="1" animBg="1"/>
      <p:bldP spid="349" grpId="0" animBg="1"/>
      <p:bldP spid="349" grpId="1" animBg="1"/>
      <p:bldP spid="350" grpId="0" animBg="1"/>
      <p:bldP spid="350" grpId="1" animBg="1"/>
      <p:bldP spid="351" grpId="0" animBg="1"/>
      <p:bldP spid="351" grpId="1" animBg="1"/>
      <p:bldP spid="292" grpId="0" animBg="1"/>
      <p:bldP spid="292" grpId="1" animBg="1"/>
      <p:bldP spid="302" grpId="0" animBg="1"/>
      <p:bldP spid="302" grpId="1" animBg="1"/>
      <p:bldP spid="312" grpId="0" animBg="1"/>
      <p:bldP spid="312" grpId="1" animBg="1"/>
      <p:bldP spid="322" grpId="0" animBg="1"/>
      <p:bldP spid="322" grpId="1" animBg="1"/>
      <p:bldP spid="342" grpId="0" animBg="1"/>
      <p:bldP spid="342" grpId="1" animBg="1"/>
      <p:bldP spid="352" grpId="0" animBg="1"/>
      <p:bldP spid="352" grpId="1" animBg="1"/>
      <p:bldP spid="293" grpId="0" animBg="1"/>
      <p:bldP spid="293" grpId="1" animBg="1"/>
      <p:bldP spid="303" grpId="0" animBg="1"/>
      <p:bldP spid="303" grpId="1" animBg="1"/>
      <p:bldP spid="313" grpId="0" animBg="1"/>
      <p:bldP spid="313" grpId="1" animBg="1"/>
      <p:bldP spid="323" grpId="0" animBg="1"/>
      <p:bldP spid="323" grpId="1" animBg="1"/>
      <p:bldP spid="343" grpId="0" animBg="1"/>
      <p:bldP spid="343" grpId="1" animBg="1"/>
      <p:bldP spid="353" grpId="0" animBg="1"/>
      <p:bldP spid="353" grpId="1" animBg="1"/>
      <p:bldP spid="294" grpId="0" animBg="1"/>
      <p:bldP spid="294" grpId="1" animBg="1"/>
      <p:bldP spid="304" grpId="0" animBg="1"/>
      <p:bldP spid="304" grpId="1" animBg="1"/>
      <p:bldP spid="314" grpId="0" animBg="1"/>
      <p:bldP spid="314" grpId="1" animBg="1"/>
      <p:bldP spid="324" grpId="0" animBg="1"/>
      <p:bldP spid="324" grpId="1" animBg="1"/>
      <p:bldP spid="344" grpId="0" animBg="1"/>
      <p:bldP spid="344" grpId="1" animBg="1"/>
      <p:bldP spid="354" grpId="0" animBg="1"/>
      <p:bldP spid="354" grpId="1" animBg="1"/>
      <p:bldP spid="295" grpId="0" animBg="1"/>
      <p:bldP spid="295" grpId="1" animBg="1"/>
      <p:bldP spid="305" grpId="0" animBg="1"/>
      <p:bldP spid="305" grpId="1" animBg="1"/>
      <p:bldP spid="315" grpId="0" animBg="1"/>
      <p:bldP spid="315" grpId="1" animBg="1"/>
      <p:bldP spid="325" grpId="0" animBg="1"/>
      <p:bldP spid="325" grpId="1" animBg="1"/>
      <p:bldP spid="345" grpId="0" animBg="1"/>
      <p:bldP spid="345" grpId="1" animBg="1"/>
      <p:bldP spid="355" grpId="0" animBg="1"/>
      <p:bldP spid="355" grpId="1" animBg="1"/>
      <p:bldP spid="144" grpId="0" animBg="1"/>
      <p:bldP spid="144" grpId="1" animBg="1"/>
      <p:bldP spid="5" grpId="0" animBg="1"/>
      <p:bldP spid="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87FC18-9126-4995-B93C-3774E9182D36}"/>
              </a:ext>
            </a:extLst>
          </p:cNvPr>
          <p:cNvSpPr>
            <a:spLocks noGrp="1"/>
          </p:cNvSpPr>
          <p:nvPr>
            <p:ph type="title"/>
          </p:nvPr>
        </p:nvSpPr>
        <p:spPr/>
        <p:txBody>
          <a:bodyPr/>
          <a:lstStyle/>
          <a:p>
            <a:r>
              <a:rPr lang="en-GB" dirty="0"/>
              <a:t>1NPV-1 Count forwards and backwards within 100</a:t>
            </a:r>
          </a:p>
        </p:txBody>
      </p:sp>
      <p:sp>
        <p:nvSpPr>
          <p:cNvPr id="49" name="TextBox 48">
            <a:extLst>
              <a:ext uri="{FF2B5EF4-FFF2-40B4-BE49-F238E27FC236}">
                <a16:creationId xmlns:a16="http://schemas.microsoft.com/office/drawing/2014/main" id="{C8BB400B-9BAA-40DA-8F0F-71AA90A69324}"/>
              </a:ext>
            </a:extLst>
          </p:cNvPr>
          <p:cNvSpPr txBox="1"/>
          <p:nvPr/>
        </p:nvSpPr>
        <p:spPr>
          <a:xfrm>
            <a:off x="3526154" y="2189855"/>
            <a:ext cx="1253869" cy="2400657"/>
          </a:xfrm>
          <a:prstGeom prst="rect">
            <a:avLst/>
          </a:prstGeom>
          <a:noFill/>
        </p:spPr>
        <p:txBody>
          <a:bodyPr wrap="none" rtlCol="0" anchor="ctr" anchorCtr="0">
            <a:spAutoFit/>
          </a:bodyPr>
          <a:lstStyle/>
          <a:p>
            <a:pPr algn="r">
              <a:buNone/>
            </a:pPr>
            <a:r>
              <a:rPr lang="en-GB" sz="15000" dirty="0"/>
              <a:t>1</a:t>
            </a:r>
          </a:p>
        </p:txBody>
      </p:sp>
      <p:sp>
        <p:nvSpPr>
          <p:cNvPr id="51" name="TextBox 50">
            <a:extLst>
              <a:ext uri="{FF2B5EF4-FFF2-40B4-BE49-F238E27FC236}">
                <a16:creationId xmlns:a16="http://schemas.microsoft.com/office/drawing/2014/main" id="{2E6AC5D2-4A13-4ADD-9F10-6E21E9513AC2}"/>
              </a:ext>
            </a:extLst>
          </p:cNvPr>
          <p:cNvSpPr txBox="1"/>
          <p:nvPr/>
        </p:nvSpPr>
        <p:spPr>
          <a:xfrm>
            <a:off x="2599746" y="2189855"/>
            <a:ext cx="2180277" cy="2400657"/>
          </a:xfrm>
          <a:prstGeom prst="rect">
            <a:avLst/>
          </a:prstGeom>
          <a:noFill/>
        </p:spPr>
        <p:txBody>
          <a:bodyPr wrap="none" rtlCol="0" anchor="ctr" anchorCtr="0">
            <a:spAutoFit/>
          </a:bodyPr>
          <a:lstStyle/>
          <a:p>
            <a:pPr algn="r">
              <a:buNone/>
            </a:pPr>
            <a:r>
              <a:rPr lang="en-GB" sz="15000" dirty="0"/>
              <a:t>11</a:t>
            </a:r>
          </a:p>
        </p:txBody>
      </p:sp>
      <p:sp>
        <p:nvSpPr>
          <p:cNvPr id="52" name="TextBox 51">
            <a:extLst>
              <a:ext uri="{FF2B5EF4-FFF2-40B4-BE49-F238E27FC236}">
                <a16:creationId xmlns:a16="http://schemas.microsoft.com/office/drawing/2014/main" id="{6E64E62E-8676-443D-B1EF-C899EA3EFE8D}"/>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21</a:t>
            </a:r>
          </a:p>
        </p:txBody>
      </p:sp>
      <p:sp>
        <p:nvSpPr>
          <p:cNvPr id="53" name="TextBox 52">
            <a:extLst>
              <a:ext uri="{FF2B5EF4-FFF2-40B4-BE49-F238E27FC236}">
                <a16:creationId xmlns:a16="http://schemas.microsoft.com/office/drawing/2014/main" id="{E09BD71F-2C74-4356-9514-0A6FD65A4BC4}"/>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31</a:t>
            </a:r>
          </a:p>
        </p:txBody>
      </p:sp>
      <p:sp>
        <p:nvSpPr>
          <p:cNvPr id="54" name="TextBox 53">
            <a:extLst>
              <a:ext uri="{FF2B5EF4-FFF2-40B4-BE49-F238E27FC236}">
                <a16:creationId xmlns:a16="http://schemas.microsoft.com/office/drawing/2014/main" id="{FC4FEE03-1AD1-41AA-A55A-80753FAF65E4}"/>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41</a:t>
            </a:r>
          </a:p>
        </p:txBody>
      </p:sp>
      <p:sp>
        <p:nvSpPr>
          <p:cNvPr id="55" name="TextBox 54">
            <a:extLst>
              <a:ext uri="{FF2B5EF4-FFF2-40B4-BE49-F238E27FC236}">
                <a16:creationId xmlns:a16="http://schemas.microsoft.com/office/drawing/2014/main" id="{070A6B7B-1425-4342-8D8C-D041177A8FAF}"/>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51</a:t>
            </a:r>
          </a:p>
        </p:txBody>
      </p:sp>
      <p:sp>
        <p:nvSpPr>
          <p:cNvPr id="56" name="TextBox 55">
            <a:extLst>
              <a:ext uri="{FF2B5EF4-FFF2-40B4-BE49-F238E27FC236}">
                <a16:creationId xmlns:a16="http://schemas.microsoft.com/office/drawing/2014/main" id="{AF223DF7-5BBC-4CBB-857A-3E9010A9F35C}"/>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61</a:t>
            </a:r>
          </a:p>
        </p:txBody>
      </p:sp>
      <p:sp>
        <p:nvSpPr>
          <p:cNvPr id="57" name="TextBox 56">
            <a:extLst>
              <a:ext uri="{FF2B5EF4-FFF2-40B4-BE49-F238E27FC236}">
                <a16:creationId xmlns:a16="http://schemas.microsoft.com/office/drawing/2014/main" id="{CA13533D-FF68-4361-819B-8F77D5D08056}"/>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71</a:t>
            </a:r>
          </a:p>
        </p:txBody>
      </p:sp>
      <p:sp>
        <p:nvSpPr>
          <p:cNvPr id="58" name="TextBox 57">
            <a:extLst>
              <a:ext uri="{FF2B5EF4-FFF2-40B4-BE49-F238E27FC236}">
                <a16:creationId xmlns:a16="http://schemas.microsoft.com/office/drawing/2014/main" id="{BD6BE062-67DC-43FC-B687-D92E9F6BBABD}"/>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81</a:t>
            </a:r>
          </a:p>
        </p:txBody>
      </p:sp>
      <p:sp>
        <p:nvSpPr>
          <p:cNvPr id="59" name="TextBox 58">
            <a:extLst>
              <a:ext uri="{FF2B5EF4-FFF2-40B4-BE49-F238E27FC236}">
                <a16:creationId xmlns:a16="http://schemas.microsoft.com/office/drawing/2014/main" id="{3206775F-F5AF-4AF3-900A-AFA02BCC1073}"/>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91</a:t>
            </a:r>
          </a:p>
        </p:txBody>
      </p:sp>
      <p:sp>
        <p:nvSpPr>
          <p:cNvPr id="172" name="TextBox 171">
            <a:extLst>
              <a:ext uri="{FF2B5EF4-FFF2-40B4-BE49-F238E27FC236}">
                <a16:creationId xmlns:a16="http://schemas.microsoft.com/office/drawing/2014/main" id="{F0EBEC18-50DC-4CFA-9D09-E40AF51AB65C}"/>
              </a:ext>
            </a:extLst>
          </p:cNvPr>
          <p:cNvSpPr txBox="1"/>
          <p:nvPr/>
        </p:nvSpPr>
        <p:spPr>
          <a:xfrm>
            <a:off x="3526154" y="2189855"/>
            <a:ext cx="1253869" cy="2400657"/>
          </a:xfrm>
          <a:prstGeom prst="rect">
            <a:avLst/>
          </a:prstGeom>
          <a:noFill/>
        </p:spPr>
        <p:txBody>
          <a:bodyPr wrap="none" rtlCol="0" anchor="ctr" anchorCtr="0">
            <a:spAutoFit/>
          </a:bodyPr>
          <a:lstStyle/>
          <a:p>
            <a:pPr algn="r">
              <a:buNone/>
            </a:pPr>
            <a:r>
              <a:rPr lang="en-GB" sz="15000" dirty="0"/>
              <a:t>2</a:t>
            </a:r>
          </a:p>
        </p:txBody>
      </p:sp>
      <p:sp>
        <p:nvSpPr>
          <p:cNvPr id="173" name="TextBox 172">
            <a:extLst>
              <a:ext uri="{FF2B5EF4-FFF2-40B4-BE49-F238E27FC236}">
                <a16:creationId xmlns:a16="http://schemas.microsoft.com/office/drawing/2014/main" id="{CE5B9BB2-C42B-4041-8046-096463F87B16}"/>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12</a:t>
            </a:r>
          </a:p>
        </p:txBody>
      </p:sp>
      <p:sp>
        <p:nvSpPr>
          <p:cNvPr id="174" name="TextBox 173">
            <a:extLst>
              <a:ext uri="{FF2B5EF4-FFF2-40B4-BE49-F238E27FC236}">
                <a16:creationId xmlns:a16="http://schemas.microsoft.com/office/drawing/2014/main" id="{1C64645F-5A87-4FA2-85CF-940CB2A94EA0}"/>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22</a:t>
            </a:r>
          </a:p>
        </p:txBody>
      </p:sp>
      <p:sp>
        <p:nvSpPr>
          <p:cNvPr id="175" name="TextBox 174">
            <a:extLst>
              <a:ext uri="{FF2B5EF4-FFF2-40B4-BE49-F238E27FC236}">
                <a16:creationId xmlns:a16="http://schemas.microsoft.com/office/drawing/2014/main" id="{7DAD3BD8-6F26-4D7A-BC0C-3A31C2040BFC}"/>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32</a:t>
            </a:r>
          </a:p>
        </p:txBody>
      </p:sp>
      <p:sp>
        <p:nvSpPr>
          <p:cNvPr id="176" name="TextBox 175">
            <a:extLst>
              <a:ext uri="{FF2B5EF4-FFF2-40B4-BE49-F238E27FC236}">
                <a16:creationId xmlns:a16="http://schemas.microsoft.com/office/drawing/2014/main" id="{A6733249-1BA7-467A-AB7C-562FE2F38B9D}"/>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42</a:t>
            </a:r>
          </a:p>
        </p:txBody>
      </p:sp>
      <p:sp>
        <p:nvSpPr>
          <p:cNvPr id="177" name="TextBox 176">
            <a:extLst>
              <a:ext uri="{FF2B5EF4-FFF2-40B4-BE49-F238E27FC236}">
                <a16:creationId xmlns:a16="http://schemas.microsoft.com/office/drawing/2014/main" id="{75DE2E80-B3C4-4766-B6F4-9E2D5C65F0FF}"/>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52</a:t>
            </a:r>
          </a:p>
        </p:txBody>
      </p:sp>
      <p:sp>
        <p:nvSpPr>
          <p:cNvPr id="180" name="TextBox 179">
            <a:extLst>
              <a:ext uri="{FF2B5EF4-FFF2-40B4-BE49-F238E27FC236}">
                <a16:creationId xmlns:a16="http://schemas.microsoft.com/office/drawing/2014/main" id="{DFFFF867-D2BB-4FCB-B52C-002E1BC7B0D2}"/>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62</a:t>
            </a:r>
          </a:p>
        </p:txBody>
      </p:sp>
      <p:sp>
        <p:nvSpPr>
          <p:cNvPr id="182" name="TextBox 181">
            <a:extLst>
              <a:ext uri="{FF2B5EF4-FFF2-40B4-BE49-F238E27FC236}">
                <a16:creationId xmlns:a16="http://schemas.microsoft.com/office/drawing/2014/main" id="{F0081DF6-F7F5-4ADB-AB30-458027932275}"/>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72</a:t>
            </a:r>
          </a:p>
        </p:txBody>
      </p:sp>
      <p:sp>
        <p:nvSpPr>
          <p:cNvPr id="183" name="TextBox 182">
            <a:extLst>
              <a:ext uri="{FF2B5EF4-FFF2-40B4-BE49-F238E27FC236}">
                <a16:creationId xmlns:a16="http://schemas.microsoft.com/office/drawing/2014/main" id="{A324AD07-723A-4F37-8798-B155D122F296}"/>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82</a:t>
            </a:r>
          </a:p>
        </p:txBody>
      </p:sp>
      <p:sp>
        <p:nvSpPr>
          <p:cNvPr id="184" name="TextBox 183">
            <a:extLst>
              <a:ext uri="{FF2B5EF4-FFF2-40B4-BE49-F238E27FC236}">
                <a16:creationId xmlns:a16="http://schemas.microsoft.com/office/drawing/2014/main" id="{B60B39AF-AE8C-4014-BEF8-458BA18D3BCB}"/>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92</a:t>
            </a:r>
          </a:p>
        </p:txBody>
      </p:sp>
      <p:sp>
        <p:nvSpPr>
          <p:cNvPr id="186" name="TextBox 185">
            <a:extLst>
              <a:ext uri="{FF2B5EF4-FFF2-40B4-BE49-F238E27FC236}">
                <a16:creationId xmlns:a16="http://schemas.microsoft.com/office/drawing/2014/main" id="{95894491-DFC1-4D93-891F-2A5520CBA1BA}"/>
              </a:ext>
            </a:extLst>
          </p:cNvPr>
          <p:cNvSpPr txBox="1"/>
          <p:nvPr/>
        </p:nvSpPr>
        <p:spPr>
          <a:xfrm>
            <a:off x="3526154" y="2189855"/>
            <a:ext cx="1253869" cy="2400657"/>
          </a:xfrm>
          <a:prstGeom prst="rect">
            <a:avLst/>
          </a:prstGeom>
          <a:noFill/>
        </p:spPr>
        <p:txBody>
          <a:bodyPr wrap="none" rtlCol="0" anchor="ctr" anchorCtr="0">
            <a:spAutoFit/>
          </a:bodyPr>
          <a:lstStyle/>
          <a:p>
            <a:pPr algn="r">
              <a:buNone/>
            </a:pPr>
            <a:r>
              <a:rPr lang="en-GB" sz="15000" dirty="0"/>
              <a:t>3</a:t>
            </a:r>
          </a:p>
        </p:txBody>
      </p:sp>
      <p:sp>
        <p:nvSpPr>
          <p:cNvPr id="187" name="TextBox 186">
            <a:extLst>
              <a:ext uri="{FF2B5EF4-FFF2-40B4-BE49-F238E27FC236}">
                <a16:creationId xmlns:a16="http://schemas.microsoft.com/office/drawing/2014/main" id="{449C0D66-C8C1-4402-A948-A03A9386AE13}"/>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13</a:t>
            </a:r>
          </a:p>
        </p:txBody>
      </p:sp>
      <p:sp>
        <p:nvSpPr>
          <p:cNvPr id="188" name="TextBox 187">
            <a:extLst>
              <a:ext uri="{FF2B5EF4-FFF2-40B4-BE49-F238E27FC236}">
                <a16:creationId xmlns:a16="http://schemas.microsoft.com/office/drawing/2014/main" id="{C989CE4F-98B2-448D-9211-A229A8C10C05}"/>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23</a:t>
            </a:r>
          </a:p>
        </p:txBody>
      </p:sp>
      <p:sp>
        <p:nvSpPr>
          <p:cNvPr id="189" name="TextBox 188">
            <a:extLst>
              <a:ext uri="{FF2B5EF4-FFF2-40B4-BE49-F238E27FC236}">
                <a16:creationId xmlns:a16="http://schemas.microsoft.com/office/drawing/2014/main" id="{8AEC35D9-D49A-48F0-8651-5B8B435F050E}"/>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33</a:t>
            </a:r>
          </a:p>
        </p:txBody>
      </p:sp>
      <p:sp>
        <p:nvSpPr>
          <p:cNvPr id="190" name="TextBox 189">
            <a:extLst>
              <a:ext uri="{FF2B5EF4-FFF2-40B4-BE49-F238E27FC236}">
                <a16:creationId xmlns:a16="http://schemas.microsoft.com/office/drawing/2014/main" id="{5E403AEC-5023-4160-A3CC-D975602649A8}"/>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42</a:t>
            </a:r>
          </a:p>
        </p:txBody>
      </p:sp>
      <p:sp>
        <p:nvSpPr>
          <p:cNvPr id="191" name="TextBox 190">
            <a:extLst>
              <a:ext uri="{FF2B5EF4-FFF2-40B4-BE49-F238E27FC236}">
                <a16:creationId xmlns:a16="http://schemas.microsoft.com/office/drawing/2014/main" id="{424C7D63-45F5-4EB1-BBC2-E4E62664AD49}"/>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53</a:t>
            </a:r>
          </a:p>
        </p:txBody>
      </p:sp>
      <p:sp>
        <p:nvSpPr>
          <p:cNvPr id="192" name="TextBox 191">
            <a:extLst>
              <a:ext uri="{FF2B5EF4-FFF2-40B4-BE49-F238E27FC236}">
                <a16:creationId xmlns:a16="http://schemas.microsoft.com/office/drawing/2014/main" id="{C62FB799-F6C2-4C4A-8929-D1FBCE50C3E8}"/>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63</a:t>
            </a:r>
          </a:p>
        </p:txBody>
      </p:sp>
      <p:sp>
        <p:nvSpPr>
          <p:cNvPr id="193" name="TextBox 192">
            <a:extLst>
              <a:ext uri="{FF2B5EF4-FFF2-40B4-BE49-F238E27FC236}">
                <a16:creationId xmlns:a16="http://schemas.microsoft.com/office/drawing/2014/main" id="{171BA373-8DDB-42BF-B800-F5B950C7956E}"/>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73</a:t>
            </a:r>
          </a:p>
        </p:txBody>
      </p:sp>
      <p:sp>
        <p:nvSpPr>
          <p:cNvPr id="194" name="TextBox 193">
            <a:extLst>
              <a:ext uri="{FF2B5EF4-FFF2-40B4-BE49-F238E27FC236}">
                <a16:creationId xmlns:a16="http://schemas.microsoft.com/office/drawing/2014/main" id="{F093857C-20B6-47EF-9DFB-497D544B2CB8}"/>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83</a:t>
            </a:r>
          </a:p>
        </p:txBody>
      </p:sp>
      <p:sp>
        <p:nvSpPr>
          <p:cNvPr id="195" name="TextBox 194">
            <a:extLst>
              <a:ext uri="{FF2B5EF4-FFF2-40B4-BE49-F238E27FC236}">
                <a16:creationId xmlns:a16="http://schemas.microsoft.com/office/drawing/2014/main" id="{D6347A64-E997-4DCD-8001-A207C07E440B}"/>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93</a:t>
            </a:r>
          </a:p>
        </p:txBody>
      </p:sp>
      <p:sp>
        <p:nvSpPr>
          <p:cNvPr id="197" name="TextBox 196">
            <a:extLst>
              <a:ext uri="{FF2B5EF4-FFF2-40B4-BE49-F238E27FC236}">
                <a16:creationId xmlns:a16="http://schemas.microsoft.com/office/drawing/2014/main" id="{C4DDF71A-B2C2-44C6-9FA8-15E7B2DFC572}"/>
              </a:ext>
            </a:extLst>
          </p:cNvPr>
          <p:cNvSpPr txBox="1"/>
          <p:nvPr/>
        </p:nvSpPr>
        <p:spPr>
          <a:xfrm>
            <a:off x="3526154" y="2189855"/>
            <a:ext cx="1253869" cy="2400657"/>
          </a:xfrm>
          <a:prstGeom prst="rect">
            <a:avLst/>
          </a:prstGeom>
          <a:noFill/>
        </p:spPr>
        <p:txBody>
          <a:bodyPr wrap="none" rtlCol="0" anchor="ctr" anchorCtr="0">
            <a:spAutoFit/>
          </a:bodyPr>
          <a:lstStyle/>
          <a:p>
            <a:pPr algn="r">
              <a:buNone/>
            </a:pPr>
            <a:r>
              <a:rPr lang="en-GB" sz="15000" dirty="0"/>
              <a:t>4</a:t>
            </a:r>
          </a:p>
        </p:txBody>
      </p:sp>
      <p:sp>
        <p:nvSpPr>
          <p:cNvPr id="198" name="TextBox 197">
            <a:extLst>
              <a:ext uri="{FF2B5EF4-FFF2-40B4-BE49-F238E27FC236}">
                <a16:creationId xmlns:a16="http://schemas.microsoft.com/office/drawing/2014/main" id="{EAEC43FA-17B6-421B-8350-F1FEB227DF78}"/>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14</a:t>
            </a:r>
          </a:p>
        </p:txBody>
      </p:sp>
      <p:sp>
        <p:nvSpPr>
          <p:cNvPr id="199" name="TextBox 198">
            <a:extLst>
              <a:ext uri="{FF2B5EF4-FFF2-40B4-BE49-F238E27FC236}">
                <a16:creationId xmlns:a16="http://schemas.microsoft.com/office/drawing/2014/main" id="{DF3C3F62-5AA5-4074-9580-0E8ADA8E931B}"/>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24</a:t>
            </a:r>
          </a:p>
        </p:txBody>
      </p:sp>
      <p:sp>
        <p:nvSpPr>
          <p:cNvPr id="200" name="TextBox 199">
            <a:extLst>
              <a:ext uri="{FF2B5EF4-FFF2-40B4-BE49-F238E27FC236}">
                <a16:creationId xmlns:a16="http://schemas.microsoft.com/office/drawing/2014/main" id="{46941551-2813-4786-B034-24D06A15CDF8}"/>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34</a:t>
            </a:r>
          </a:p>
        </p:txBody>
      </p:sp>
      <p:sp>
        <p:nvSpPr>
          <p:cNvPr id="201" name="TextBox 200">
            <a:extLst>
              <a:ext uri="{FF2B5EF4-FFF2-40B4-BE49-F238E27FC236}">
                <a16:creationId xmlns:a16="http://schemas.microsoft.com/office/drawing/2014/main" id="{9767EDFF-C562-4674-8472-248D44981A1B}"/>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44</a:t>
            </a:r>
          </a:p>
        </p:txBody>
      </p:sp>
      <p:sp>
        <p:nvSpPr>
          <p:cNvPr id="202" name="TextBox 201">
            <a:extLst>
              <a:ext uri="{FF2B5EF4-FFF2-40B4-BE49-F238E27FC236}">
                <a16:creationId xmlns:a16="http://schemas.microsoft.com/office/drawing/2014/main" id="{A9F0C2E8-8CAB-4659-850B-54BFB798572A}"/>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54</a:t>
            </a:r>
          </a:p>
        </p:txBody>
      </p:sp>
      <p:sp>
        <p:nvSpPr>
          <p:cNvPr id="203" name="TextBox 202">
            <a:extLst>
              <a:ext uri="{FF2B5EF4-FFF2-40B4-BE49-F238E27FC236}">
                <a16:creationId xmlns:a16="http://schemas.microsoft.com/office/drawing/2014/main" id="{72E4BFE6-B0C2-40D2-91BA-04D311A8D82D}"/>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64</a:t>
            </a:r>
          </a:p>
        </p:txBody>
      </p:sp>
      <p:sp>
        <p:nvSpPr>
          <p:cNvPr id="204" name="TextBox 203">
            <a:extLst>
              <a:ext uri="{FF2B5EF4-FFF2-40B4-BE49-F238E27FC236}">
                <a16:creationId xmlns:a16="http://schemas.microsoft.com/office/drawing/2014/main" id="{1E136FF4-AF86-4B26-A030-7CEABAC832AC}"/>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74</a:t>
            </a:r>
          </a:p>
        </p:txBody>
      </p:sp>
      <p:sp>
        <p:nvSpPr>
          <p:cNvPr id="205" name="TextBox 204">
            <a:extLst>
              <a:ext uri="{FF2B5EF4-FFF2-40B4-BE49-F238E27FC236}">
                <a16:creationId xmlns:a16="http://schemas.microsoft.com/office/drawing/2014/main" id="{1A3C2558-33C7-483C-A318-B5F6CD5EB2F9}"/>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84</a:t>
            </a:r>
          </a:p>
        </p:txBody>
      </p:sp>
      <p:sp>
        <p:nvSpPr>
          <p:cNvPr id="206" name="TextBox 205">
            <a:extLst>
              <a:ext uri="{FF2B5EF4-FFF2-40B4-BE49-F238E27FC236}">
                <a16:creationId xmlns:a16="http://schemas.microsoft.com/office/drawing/2014/main" id="{C83D8173-F175-4999-BA9E-CAE27810AD1C}"/>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94</a:t>
            </a:r>
          </a:p>
        </p:txBody>
      </p:sp>
      <p:sp>
        <p:nvSpPr>
          <p:cNvPr id="208" name="TextBox 207">
            <a:extLst>
              <a:ext uri="{FF2B5EF4-FFF2-40B4-BE49-F238E27FC236}">
                <a16:creationId xmlns:a16="http://schemas.microsoft.com/office/drawing/2014/main" id="{73ACFDA9-6A54-4E6E-8ECB-D449C5238F44}"/>
              </a:ext>
            </a:extLst>
          </p:cNvPr>
          <p:cNvSpPr txBox="1"/>
          <p:nvPr/>
        </p:nvSpPr>
        <p:spPr>
          <a:xfrm>
            <a:off x="3526154" y="2189855"/>
            <a:ext cx="1253869" cy="2400657"/>
          </a:xfrm>
          <a:prstGeom prst="rect">
            <a:avLst/>
          </a:prstGeom>
          <a:noFill/>
        </p:spPr>
        <p:txBody>
          <a:bodyPr wrap="none" rtlCol="0" anchor="ctr" anchorCtr="0">
            <a:spAutoFit/>
          </a:bodyPr>
          <a:lstStyle/>
          <a:p>
            <a:pPr algn="r">
              <a:buNone/>
            </a:pPr>
            <a:r>
              <a:rPr lang="en-GB" sz="15000" dirty="0"/>
              <a:t>5</a:t>
            </a:r>
          </a:p>
        </p:txBody>
      </p:sp>
      <p:sp>
        <p:nvSpPr>
          <p:cNvPr id="209" name="TextBox 208">
            <a:extLst>
              <a:ext uri="{FF2B5EF4-FFF2-40B4-BE49-F238E27FC236}">
                <a16:creationId xmlns:a16="http://schemas.microsoft.com/office/drawing/2014/main" id="{69DBE97C-996B-466E-A9AA-04206713BAD7}"/>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15</a:t>
            </a:r>
          </a:p>
        </p:txBody>
      </p:sp>
      <p:sp>
        <p:nvSpPr>
          <p:cNvPr id="210" name="TextBox 209">
            <a:extLst>
              <a:ext uri="{FF2B5EF4-FFF2-40B4-BE49-F238E27FC236}">
                <a16:creationId xmlns:a16="http://schemas.microsoft.com/office/drawing/2014/main" id="{6CA41F28-E99A-43FA-BFF5-19E6A2558053}"/>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25</a:t>
            </a:r>
          </a:p>
        </p:txBody>
      </p:sp>
      <p:sp>
        <p:nvSpPr>
          <p:cNvPr id="211" name="TextBox 210">
            <a:extLst>
              <a:ext uri="{FF2B5EF4-FFF2-40B4-BE49-F238E27FC236}">
                <a16:creationId xmlns:a16="http://schemas.microsoft.com/office/drawing/2014/main" id="{95CFFE26-FF27-4B93-A6F7-9C0498A7C4AB}"/>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35</a:t>
            </a:r>
          </a:p>
        </p:txBody>
      </p:sp>
      <p:sp>
        <p:nvSpPr>
          <p:cNvPr id="212" name="TextBox 211">
            <a:extLst>
              <a:ext uri="{FF2B5EF4-FFF2-40B4-BE49-F238E27FC236}">
                <a16:creationId xmlns:a16="http://schemas.microsoft.com/office/drawing/2014/main" id="{1D1E4600-311B-4BC8-A9C3-2A778DDD05CD}"/>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45</a:t>
            </a:r>
          </a:p>
        </p:txBody>
      </p:sp>
      <p:sp>
        <p:nvSpPr>
          <p:cNvPr id="213" name="TextBox 212">
            <a:extLst>
              <a:ext uri="{FF2B5EF4-FFF2-40B4-BE49-F238E27FC236}">
                <a16:creationId xmlns:a16="http://schemas.microsoft.com/office/drawing/2014/main" id="{4E562097-0709-466A-A270-B4C40A8BC092}"/>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55</a:t>
            </a:r>
          </a:p>
        </p:txBody>
      </p:sp>
      <p:sp>
        <p:nvSpPr>
          <p:cNvPr id="214" name="TextBox 213">
            <a:extLst>
              <a:ext uri="{FF2B5EF4-FFF2-40B4-BE49-F238E27FC236}">
                <a16:creationId xmlns:a16="http://schemas.microsoft.com/office/drawing/2014/main" id="{32F10B64-5699-4035-AB80-22A6A6FC0FFC}"/>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65</a:t>
            </a:r>
          </a:p>
        </p:txBody>
      </p:sp>
      <p:sp>
        <p:nvSpPr>
          <p:cNvPr id="215" name="TextBox 214">
            <a:extLst>
              <a:ext uri="{FF2B5EF4-FFF2-40B4-BE49-F238E27FC236}">
                <a16:creationId xmlns:a16="http://schemas.microsoft.com/office/drawing/2014/main" id="{609FD492-13AE-4368-BEFA-442247E06BC9}"/>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75</a:t>
            </a:r>
          </a:p>
        </p:txBody>
      </p:sp>
      <p:sp>
        <p:nvSpPr>
          <p:cNvPr id="216" name="TextBox 215">
            <a:extLst>
              <a:ext uri="{FF2B5EF4-FFF2-40B4-BE49-F238E27FC236}">
                <a16:creationId xmlns:a16="http://schemas.microsoft.com/office/drawing/2014/main" id="{9CFCDA4C-C3F5-4DA2-B3E9-430E361F87C5}"/>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85</a:t>
            </a:r>
          </a:p>
        </p:txBody>
      </p:sp>
      <p:sp>
        <p:nvSpPr>
          <p:cNvPr id="217" name="TextBox 216">
            <a:extLst>
              <a:ext uri="{FF2B5EF4-FFF2-40B4-BE49-F238E27FC236}">
                <a16:creationId xmlns:a16="http://schemas.microsoft.com/office/drawing/2014/main" id="{ADB7948D-8699-4716-BDB3-3A05723AAAF4}"/>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95</a:t>
            </a:r>
          </a:p>
        </p:txBody>
      </p:sp>
      <p:sp>
        <p:nvSpPr>
          <p:cNvPr id="219" name="TextBox 218">
            <a:extLst>
              <a:ext uri="{FF2B5EF4-FFF2-40B4-BE49-F238E27FC236}">
                <a16:creationId xmlns:a16="http://schemas.microsoft.com/office/drawing/2014/main" id="{8AFDA290-55F0-4EA7-8C31-D8FC195C3AB4}"/>
              </a:ext>
            </a:extLst>
          </p:cNvPr>
          <p:cNvSpPr txBox="1"/>
          <p:nvPr/>
        </p:nvSpPr>
        <p:spPr>
          <a:xfrm>
            <a:off x="3526154" y="2189855"/>
            <a:ext cx="1253869" cy="2400657"/>
          </a:xfrm>
          <a:prstGeom prst="rect">
            <a:avLst/>
          </a:prstGeom>
          <a:noFill/>
        </p:spPr>
        <p:txBody>
          <a:bodyPr wrap="none" rtlCol="0" anchor="ctr" anchorCtr="0">
            <a:spAutoFit/>
          </a:bodyPr>
          <a:lstStyle/>
          <a:p>
            <a:pPr algn="r">
              <a:buNone/>
            </a:pPr>
            <a:r>
              <a:rPr lang="en-GB" sz="15000" dirty="0"/>
              <a:t>6</a:t>
            </a:r>
          </a:p>
        </p:txBody>
      </p:sp>
      <p:sp>
        <p:nvSpPr>
          <p:cNvPr id="220" name="TextBox 219">
            <a:extLst>
              <a:ext uri="{FF2B5EF4-FFF2-40B4-BE49-F238E27FC236}">
                <a16:creationId xmlns:a16="http://schemas.microsoft.com/office/drawing/2014/main" id="{8D7D9B97-F542-4611-BDD7-19B27951CFC2}"/>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16</a:t>
            </a:r>
          </a:p>
        </p:txBody>
      </p:sp>
      <p:sp>
        <p:nvSpPr>
          <p:cNvPr id="221" name="TextBox 220">
            <a:extLst>
              <a:ext uri="{FF2B5EF4-FFF2-40B4-BE49-F238E27FC236}">
                <a16:creationId xmlns:a16="http://schemas.microsoft.com/office/drawing/2014/main" id="{25714EBA-7F7C-4BEF-92CF-431763C4C981}"/>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26</a:t>
            </a:r>
          </a:p>
        </p:txBody>
      </p:sp>
      <p:sp>
        <p:nvSpPr>
          <p:cNvPr id="222" name="TextBox 221">
            <a:extLst>
              <a:ext uri="{FF2B5EF4-FFF2-40B4-BE49-F238E27FC236}">
                <a16:creationId xmlns:a16="http://schemas.microsoft.com/office/drawing/2014/main" id="{B2E3F371-3E54-40BE-B362-AF023AE14504}"/>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36</a:t>
            </a:r>
          </a:p>
        </p:txBody>
      </p:sp>
      <p:sp>
        <p:nvSpPr>
          <p:cNvPr id="223" name="TextBox 222">
            <a:extLst>
              <a:ext uri="{FF2B5EF4-FFF2-40B4-BE49-F238E27FC236}">
                <a16:creationId xmlns:a16="http://schemas.microsoft.com/office/drawing/2014/main" id="{43B999AE-4699-41C3-AB8B-C7D1A3A19358}"/>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46</a:t>
            </a:r>
          </a:p>
        </p:txBody>
      </p:sp>
      <p:sp>
        <p:nvSpPr>
          <p:cNvPr id="224" name="TextBox 223">
            <a:extLst>
              <a:ext uri="{FF2B5EF4-FFF2-40B4-BE49-F238E27FC236}">
                <a16:creationId xmlns:a16="http://schemas.microsoft.com/office/drawing/2014/main" id="{10A7E247-9168-44FB-9875-23E2016EB107}"/>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56</a:t>
            </a:r>
          </a:p>
        </p:txBody>
      </p:sp>
      <p:sp>
        <p:nvSpPr>
          <p:cNvPr id="225" name="TextBox 224">
            <a:extLst>
              <a:ext uri="{FF2B5EF4-FFF2-40B4-BE49-F238E27FC236}">
                <a16:creationId xmlns:a16="http://schemas.microsoft.com/office/drawing/2014/main" id="{EBD349E5-7062-4B7F-B66B-6F5832FCC474}"/>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66</a:t>
            </a:r>
          </a:p>
        </p:txBody>
      </p:sp>
      <p:sp>
        <p:nvSpPr>
          <p:cNvPr id="226" name="TextBox 225">
            <a:extLst>
              <a:ext uri="{FF2B5EF4-FFF2-40B4-BE49-F238E27FC236}">
                <a16:creationId xmlns:a16="http://schemas.microsoft.com/office/drawing/2014/main" id="{CDAA6259-6BE6-47D1-B4B5-C79E5C0CA26F}"/>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76</a:t>
            </a:r>
          </a:p>
        </p:txBody>
      </p:sp>
      <p:sp>
        <p:nvSpPr>
          <p:cNvPr id="227" name="TextBox 226">
            <a:extLst>
              <a:ext uri="{FF2B5EF4-FFF2-40B4-BE49-F238E27FC236}">
                <a16:creationId xmlns:a16="http://schemas.microsoft.com/office/drawing/2014/main" id="{A8CCCE9C-9413-4E66-857B-88EE4C4448C3}"/>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86</a:t>
            </a:r>
          </a:p>
        </p:txBody>
      </p:sp>
      <p:sp>
        <p:nvSpPr>
          <p:cNvPr id="228" name="TextBox 227">
            <a:extLst>
              <a:ext uri="{FF2B5EF4-FFF2-40B4-BE49-F238E27FC236}">
                <a16:creationId xmlns:a16="http://schemas.microsoft.com/office/drawing/2014/main" id="{CC1A19F7-6D5A-4DE7-BA25-D7A2CB39D155}"/>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96</a:t>
            </a:r>
          </a:p>
        </p:txBody>
      </p:sp>
      <p:sp>
        <p:nvSpPr>
          <p:cNvPr id="230" name="TextBox 229">
            <a:extLst>
              <a:ext uri="{FF2B5EF4-FFF2-40B4-BE49-F238E27FC236}">
                <a16:creationId xmlns:a16="http://schemas.microsoft.com/office/drawing/2014/main" id="{4A6E8738-D05F-4613-9DD4-A69891AD231E}"/>
              </a:ext>
            </a:extLst>
          </p:cNvPr>
          <p:cNvSpPr txBox="1"/>
          <p:nvPr/>
        </p:nvSpPr>
        <p:spPr>
          <a:xfrm>
            <a:off x="3526154" y="2189855"/>
            <a:ext cx="1253869" cy="2400657"/>
          </a:xfrm>
          <a:prstGeom prst="rect">
            <a:avLst/>
          </a:prstGeom>
          <a:noFill/>
        </p:spPr>
        <p:txBody>
          <a:bodyPr wrap="none" rtlCol="0" anchor="ctr" anchorCtr="0">
            <a:spAutoFit/>
          </a:bodyPr>
          <a:lstStyle/>
          <a:p>
            <a:pPr algn="r">
              <a:buNone/>
            </a:pPr>
            <a:r>
              <a:rPr lang="en-GB" sz="15000" dirty="0"/>
              <a:t>7</a:t>
            </a:r>
          </a:p>
        </p:txBody>
      </p:sp>
      <p:sp>
        <p:nvSpPr>
          <p:cNvPr id="231" name="TextBox 230">
            <a:extLst>
              <a:ext uri="{FF2B5EF4-FFF2-40B4-BE49-F238E27FC236}">
                <a16:creationId xmlns:a16="http://schemas.microsoft.com/office/drawing/2014/main" id="{C1C89BEC-CBE2-4051-B42A-4F93E46DEAA5}"/>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17</a:t>
            </a:r>
          </a:p>
        </p:txBody>
      </p:sp>
      <p:sp>
        <p:nvSpPr>
          <p:cNvPr id="232" name="TextBox 231">
            <a:extLst>
              <a:ext uri="{FF2B5EF4-FFF2-40B4-BE49-F238E27FC236}">
                <a16:creationId xmlns:a16="http://schemas.microsoft.com/office/drawing/2014/main" id="{EB495743-C6F1-4C99-A0E5-2A8BF1BF3952}"/>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27</a:t>
            </a:r>
          </a:p>
        </p:txBody>
      </p:sp>
      <p:sp>
        <p:nvSpPr>
          <p:cNvPr id="233" name="TextBox 232">
            <a:extLst>
              <a:ext uri="{FF2B5EF4-FFF2-40B4-BE49-F238E27FC236}">
                <a16:creationId xmlns:a16="http://schemas.microsoft.com/office/drawing/2014/main" id="{C66CACCB-BF38-4FB9-B0AB-3BB81C9FC13A}"/>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37</a:t>
            </a:r>
          </a:p>
        </p:txBody>
      </p:sp>
      <p:sp>
        <p:nvSpPr>
          <p:cNvPr id="234" name="TextBox 233">
            <a:extLst>
              <a:ext uri="{FF2B5EF4-FFF2-40B4-BE49-F238E27FC236}">
                <a16:creationId xmlns:a16="http://schemas.microsoft.com/office/drawing/2014/main" id="{7148215C-C109-4BF5-BB7E-DD9D30A0B8DA}"/>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47</a:t>
            </a:r>
          </a:p>
        </p:txBody>
      </p:sp>
      <p:sp>
        <p:nvSpPr>
          <p:cNvPr id="235" name="TextBox 234">
            <a:extLst>
              <a:ext uri="{FF2B5EF4-FFF2-40B4-BE49-F238E27FC236}">
                <a16:creationId xmlns:a16="http://schemas.microsoft.com/office/drawing/2014/main" id="{3A7A0A0C-8A22-445B-836B-7DA7B55B7C62}"/>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57</a:t>
            </a:r>
          </a:p>
        </p:txBody>
      </p:sp>
      <p:sp>
        <p:nvSpPr>
          <p:cNvPr id="236" name="TextBox 235">
            <a:extLst>
              <a:ext uri="{FF2B5EF4-FFF2-40B4-BE49-F238E27FC236}">
                <a16:creationId xmlns:a16="http://schemas.microsoft.com/office/drawing/2014/main" id="{43B9EEFB-DCD8-4271-B876-3E68F340D218}"/>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67</a:t>
            </a:r>
          </a:p>
        </p:txBody>
      </p:sp>
      <p:sp>
        <p:nvSpPr>
          <p:cNvPr id="237" name="TextBox 236">
            <a:extLst>
              <a:ext uri="{FF2B5EF4-FFF2-40B4-BE49-F238E27FC236}">
                <a16:creationId xmlns:a16="http://schemas.microsoft.com/office/drawing/2014/main" id="{ABA39653-F46E-4471-853E-9DE59F1ADCE5}"/>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77</a:t>
            </a:r>
          </a:p>
        </p:txBody>
      </p:sp>
      <p:sp>
        <p:nvSpPr>
          <p:cNvPr id="238" name="TextBox 237">
            <a:extLst>
              <a:ext uri="{FF2B5EF4-FFF2-40B4-BE49-F238E27FC236}">
                <a16:creationId xmlns:a16="http://schemas.microsoft.com/office/drawing/2014/main" id="{764F472D-6289-4593-BF29-C01AF3BCC71A}"/>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87</a:t>
            </a:r>
          </a:p>
        </p:txBody>
      </p:sp>
      <p:sp>
        <p:nvSpPr>
          <p:cNvPr id="239" name="TextBox 238">
            <a:extLst>
              <a:ext uri="{FF2B5EF4-FFF2-40B4-BE49-F238E27FC236}">
                <a16:creationId xmlns:a16="http://schemas.microsoft.com/office/drawing/2014/main" id="{804B688D-13DC-4438-9A52-D2CB4FF9FF95}"/>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97</a:t>
            </a:r>
          </a:p>
        </p:txBody>
      </p:sp>
      <p:sp>
        <p:nvSpPr>
          <p:cNvPr id="241" name="TextBox 240">
            <a:extLst>
              <a:ext uri="{FF2B5EF4-FFF2-40B4-BE49-F238E27FC236}">
                <a16:creationId xmlns:a16="http://schemas.microsoft.com/office/drawing/2014/main" id="{1FC86049-991D-4860-8132-62F1FA37A1FE}"/>
              </a:ext>
            </a:extLst>
          </p:cNvPr>
          <p:cNvSpPr txBox="1"/>
          <p:nvPr/>
        </p:nvSpPr>
        <p:spPr>
          <a:xfrm>
            <a:off x="3526154" y="2189855"/>
            <a:ext cx="1253869" cy="2400657"/>
          </a:xfrm>
          <a:prstGeom prst="rect">
            <a:avLst/>
          </a:prstGeom>
          <a:noFill/>
        </p:spPr>
        <p:txBody>
          <a:bodyPr wrap="none" rtlCol="0" anchor="ctr" anchorCtr="0">
            <a:spAutoFit/>
          </a:bodyPr>
          <a:lstStyle/>
          <a:p>
            <a:pPr algn="r">
              <a:buNone/>
            </a:pPr>
            <a:r>
              <a:rPr lang="en-GB" sz="15000" dirty="0"/>
              <a:t>8</a:t>
            </a:r>
          </a:p>
        </p:txBody>
      </p:sp>
      <p:sp>
        <p:nvSpPr>
          <p:cNvPr id="242" name="TextBox 241">
            <a:extLst>
              <a:ext uri="{FF2B5EF4-FFF2-40B4-BE49-F238E27FC236}">
                <a16:creationId xmlns:a16="http://schemas.microsoft.com/office/drawing/2014/main" id="{9A0A4E33-F038-4DE0-A21B-7BDF1EF5883E}"/>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18</a:t>
            </a:r>
          </a:p>
        </p:txBody>
      </p:sp>
      <p:sp>
        <p:nvSpPr>
          <p:cNvPr id="243" name="TextBox 242">
            <a:extLst>
              <a:ext uri="{FF2B5EF4-FFF2-40B4-BE49-F238E27FC236}">
                <a16:creationId xmlns:a16="http://schemas.microsoft.com/office/drawing/2014/main" id="{ED77EDEE-7BAB-4A8D-BFCF-66D007B0963F}"/>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28</a:t>
            </a:r>
          </a:p>
        </p:txBody>
      </p:sp>
      <p:sp>
        <p:nvSpPr>
          <p:cNvPr id="244" name="TextBox 243">
            <a:extLst>
              <a:ext uri="{FF2B5EF4-FFF2-40B4-BE49-F238E27FC236}">
                <a16:creationId xmlns:a16="http://schemas.microsoft.com/office/drawing/2014/main" id="{5B8FDA47-6A6A-4204-AB03-E57102E65781}"/>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38</a:t>
            </a:r>
          </a:p>
        </p:txBody>
      </p:sp>
      <p:sp>
        <p:nvSpPr>
          <p:cNvPr id="245" name="TextBox 244">
            <a:extLst>
              <a:ext uri="{FF2B5EF4-FFF2-40B4-BE49-F238E27FC236}">
                <a16:creationId xmlns:a16="http://schemas.microsoft.com/office/drawing/2014/main" id="{522B83A6-20D9-493C-A6BF-D4B690AA1DA5}"/>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48</a:t>
            </a:r>
          </a:p>
        </p:txBody>
      </p:sp>
      <p:sp>
        <p:nvSpPr>
          <p:cNvPr id="246" name="TextBox 245">
            <a:extLst>
              <a:ext uri="{FF2B5EF4-FFF2-40B4-BE49-F238E27FC236}">
                <a16:creationId xmlns:a16="http://schemas.microsoft.com/office/drawing/2014/main" id="{BBA85314-66CC-4E7C-A960-75337A8691C6}"/>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58</a:t>
            </a:r>
          </a:p>
        </p:txBody>
      </p:sp>
      <p:sp>
        <p:nvSpPr>
          <p:cNvPr id="247" name="TextBox 246">
            <a:extLst>
              <a:ext uri="{FF2B5EF4-FFF2-40B4-BE49-F238E27FC236}">
                <a16:creationId xmlns:a16="http://schemas.microsoft.com/office/drawing/2014/main" id="{67D0B041-4A85-4BEA-B7CA-35C540711B54}"/>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68</a:t>
            </a:r>
          </a:p>
        </p:txBody>
      </p:sp>
      <p:sp>
        <p:nvSpPr>
          <p:cNvPr id="248" name="TextBox 247">
            <a:extLst>
              <a:ext uri="{FF2B5EF4-FFF2-40B4-BE49-F238E27FC236}">
                <a16:creationId xmlns:a16="http://schemas.microsoft.com/office/drawing/2014/main" id="{3C5CBE0D-95E1-46F5-8086-A64463A9831A}"/>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78</a:t>
            </a:r>
          </a:p>
        </p:txBody>
      </p:sp>
      <p:sp>
        <p:nvSpPr>
          <p:cNvPr id="249" name="TextBox 248">
            <a:extLst>
              <a:ext uri="{FF2B5EF4-FFF2-40B4-BE49-F238E27FC236}">
                <a16:creationId xmlns:a16="http://schemas.microsoft.com/office/drawing/2014/main" id="{84CD0663-0644-4ABD-A309-CFDA4E006BEC}"/>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88</a:t>
            </a:r>
          </a:p>
        </p:txBody>
      </p:sp>
      <p:sp>
        <p:nvSpPr>
          <p:cNvPr id="250" name="TextBox 249">
            <a:extLst>
              <a:ext uri="{FF2B5EF4-FFF2-40B4-BE49-F238E27FC236}">
                <a16:creationId xmlns:a16="http://schemas.microsoft.com/office/drawing/2014/main" id="{B430B45E-2E19-4EFA-8EE3-94E68AFDC5B8}"/>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98</a:t>
            </a:r>
          </a:p>
        </p:txBody>
      </p:sp>
      <p:sp>
        <p:nvSpPr>
          <p:cNvPr id="252" name="TextBox 251">
            <a:extLst>
              <a:ext uri="{FF2B5EF4-FFF2-40B4-BE49-F238E27FC236}">
                <a16:creationId xmlns:a16="http://schemas.microsoft.com/office/drawing/2014/main" id="{4EC664F4-5D68-4E46-B369-EC960AF20DDA}"/>
              </a:ext>
            </a:extLst>
          </p:cNvPr>
          <p:cNvSpPr txBox="1"/>
          <p:nvPr/>
        </p:nvSpPr>
        <p:spPr>
          <a:xfrm>
            <a:off x="3526154" y="2189855"/>
            <a:ext cx="1253869" cy="2400657"/>
          </a:xfrm>
          <a:prstGeom prst="rect">
            <a:avLst/>
          </a:prstGeom>
          <a:noFill/>
        </p:spPr>
        <p:txBody>
          <a:bodyPr wrap="none" rtlCol="0" anchor="ctr" anchorCtr="0">
            <a:spAutoFit/>
          </a:bodyPr>
          <a:lstStyle/>
          <a:p>
            <a:pPr algn="r">
              <a:buNone/>
            </a:pPr>
            <a:r>
              <a:rPr lang="en-GB" sz="15000" dirty="0"/>
              <a:t>9</a:t>
            </a:r>
          </a:p>
        </p:txBody>
      </p:sp>
      <p:sp>
        <p:nvSpPr>
          <p:cNvPr id="253" name="TextBox 252">
            <a:extLst>
              <a:ext uri="{FF2B5EF4-FFF2-40B4-BE49-F238E27FC236}">
                <a16:creationId xmlns:a16="http://schemas.microsoft.com/office/drawing/2014/main" id="{044509A1-480C-44E0-B460-BB88CB8F6035}"/>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19</a:t>
            </a:r>
          </a:p>
        </p:txBody>
      </p:sp>
      <p:sp>
        <p:nvSpPr>
          <p:cNvPr id="254" name="TextBox 253">
            <a:extLst>
              <a:ext uri="{FF2B5EF4-FFF2-40B4-BE49-F238E27FC236}">
                <a16:creationId xmlns:a16="http://schemas.microsoft.com/office/drawing/2014/main" id="{7BB23EB1-176F-42EB-B6FF-338FD4151EF0}"/>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29</a:t>
            </a:r>
          </a:p>
        </p:txBody>
      </p:sp>
      <p:sp>
        <p:nvSpPr>
          <p:cNvPr id="255" name="TextBox 254">
            <a:extLst>
              <a:ext uri="{FF2B5EF4-FFF2-40B4-BE49-F238E27FC236}">
                <a16:creationId xmlns:a16="http://schemas.microsoft.com/office/drawing/2014/main" id="{AEE71E43-D4C3-412F-801E-E5F70493EC6E}"/>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39</a:t>
            </a:r>
          </a:p>
        </p:txBody>
      </p:sp>
      <p:sp>
        <p:nvSpPr>
          <p:cNvPr id="256" name="TextBox 255">
            <a:extLst>
              <a:ext uri="{FF2B5EF4-FFF2-40B4-BE49-F238E27FC236}">
                <a16:creationId xmlns:a16="http://schemas.microsoft.com/office/drawing/2014/main" id="{13D582D8-7533-4C14-963E-39FC173F3DE4}"/>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49</a:t>
            </a:r>
          </a:p>
        </p:txBody>
      </p:sp>
      <p:sp>
        <p:nvSpPr>
          <p:cNvPr id="257" name="TextBox 256">
            <a:extLst>
              <a:ext uri="{FF2B5EF4-FFF2-40B4-BE49-F238E27FC236}">
                <a16:creationId xmlns:a16="http://schemas.microsoft.com/office/drawing/2014/main" id="{DF3D2B05-D811-4925-96D3-AF1A1899A259}"/>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59</a:t>
            </a:r>
          </a:p>
        </p:txBody>
      </p:sp>
      <p:sp>
        <p:nvSpPr>
          <p:cNvPr id="258" name="TextBox 257">
            <a:extLst>
              <a:ext uri="{FF2B5EF4-FFF2-40B4-BE49-F238E27FC236}">
                <a16:creationId xmlns:a16="http://schemas.microsoft.com/office/drawing/2014/main" id="{E0D2E1F9-3BD3-416A-967E-E1103FE0EC0D}"/>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69</a:t>
            </a:r>
          </a:p>
        </p:txBody>
      </p:sp>
      <p:sp>
        <p:nvSpPr>
          <p:cNvPr id="259" name="TextBox 258">
            <a:extLst>
              <a:ext uri="{FF2B5EF4-FFF2-40B4-BE49-F238E27FC236}">
                <a16:creationId xmlns:a16="http://schemas.microsoft.com/office/drawing/2014/main" id="{0EA04C49-D60B-49E4-9E05-5362046886F3}"/>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79</a:t>
            </a:r>
          </a:p>
        </p:txBody>
      </p:sp>
      <p:sp>
        <p:nvSpPr>
          <p:cNvPr id="260" name="TextBox 259">
            <a:extLst>
              <a:ext uri="{FF2B5EF4-FFF2-40B4-BE49-F238E27FC236}">
                <a16:creationId xmlns:a16="http://schemas.microsoft.com/office/drawing/2014/main" id="{2F26CD7F-F9E0-4F75-A583-9789CF719117}"/>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89</a:t>
            </a:r>
          </a:p>
        </p:txBody>
      </p:sp>
      <p:sp>
        <p:nvSpPr>
          <p:cNvPr id="261" name="TextBox 260">
            <a:extLst>
              <a:ext uri="{FF2B5EF4-FFF2-40B4-BE49-F238E27FC236}">
                <a16:creationId xmlns:a16="http://schemas.microsoft.com/office/drawing/2014/main" id="{BC6128F3-ED64-48C1-85D8-8CB3FCE9DD9A}"/>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99</a:t>
            </a:r>
          </a:p>
        </p:txBody>
      </p:sp>
      <p:sp>
        <p:nvSpPr>
          <p:cNvPr id="263" name="TextBox 262">
            <a:extLst>
              <a:ext uri="{FF2B5EF4-FFF2-40B4-BE49-F238E27FC236}">
                <a16:creationId xmlns:a16="http://schemas.microsoft.com/office/drawing/2014/main" id="{B5667CAF-5ECE-4A9A-A9F7-06DD56466116}"/>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10</a:t>
            </a:r>
          </a:p>
        </p:txBody>
      </p:sp>
      <p:sp>
        <p:nvSpPr>
          <p:cNvPr id="264" name="TextBox 263">
            <a:extLst>
              <a:ext uri="{FF2B5EF4-FFF2-40B4-BE49-F238E27FC236}">
                <a16:creationId xmlns:a16="http://schemas.microsoft.com/office/drawing/2014/main" id="{983FFD56-B75C-4E8E-A120-66A74CFC9EED}"/>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20</a:t>
            </a:r>
          </a:p>
        </p:txBody>
      </p:sp>
      <p:sp>
        <p:nvSpPr>
          <p:cNvPr id="265" name="TextBox 264">
            <a:extLst>
              <a:ext uri="{FF2B5EF4-FFF2-40B4-BE49-F238E27FC236}">
                <a16:creationId xmlns:a16="http://schemas.microsoft.com/office/drawing/2014/main" id="{F4F3FB12-C7D0-41D3-A0D7-BA1E39E72EB8}"/>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30</a:t>
            </a:r>
          </a:p>
        </p:txBody>
      </p:sp>
      <p:sp>
        <p:nvSpPr>
          <p:cNvPr id="266" name="TextBox 265">
            <a:extLst>
              <a:ext uri="{FF2B5EF4-FFF2-40B4-BE49-F238E27FC236}">
                <a16:creationId xmlns:a16="http://schemas.microsoft.com/office/drawing/2014/main" id="{F92A637D-62EE-4ABF-A513-70AD66943E77}"/>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40</a:t>
            </a:r>
          </a:p>
        </p:txBody>
      </p:sp>
      <p:sp>
        <p:nvSpPr>
          <p:cNvPr id="267" name="TextBox 266">
            <a:extLst>
              <a:ext uri="{FF2B5EF4-FFF2-40B4-BE49-F238E27FC236}">
                <a16:creationId xmlns:a16="http://schemas.microsoft.com/office/drawing/2014/main" id="{09E3D9D3-D1FD-44B5-8829-861AAE21BD0C}"/>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50</a:t>
            </a:r>
          </a:p>
        </p:txBody>
      </p:sp>
      <p:sp>
        <p:nvSpPr>
          <p:cNvPr id="268" name="TextBox 267">
            <a:extLst>
              <a:ext uri="{FF2B5EF4-FFF2-40B4-BE49-F238E27FC236}">
                <a16:creationId xmlns:a16="http://schemas.microsoft.com/office/drawing/2014/main" id="{1F35A0CD-8FE2-40E5-B5E9-0B72EFE3A80C}"/>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60</a:t>
            </a:r>
          </a:p>
        </p:txBody>
      </p:sp>
      <p:sp>
        <p:nvSpPr>
          <p:cNvPr id="269" name="TextBox 268">
            <a:extLst>
              <a:ext uri="{FF2B5EF4-FFF2-40B4-BE49-F238E27FC236}">
                <a16:creationId xmlns:a16="http://schemas.microsoft.com/office/drawing/2014/main" id="{B9054553-87A9-434D-8AD4-F65481F0EB6A}"/>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70</a:t>
            </a:r>
          </a:p>
        </p:txBody>
      </p:sp>
      <p:sp>
        <p:nvSpPr>
          <p:cNvPr id="270" name="TextBox 269">
            <a:extLst>
              <a:ext uri="{FF2B5EF4-FFF2-40B4-BE49-F238E27FC236}">
                <a16:creationId xmlns:a16="http://schemas.microsoft.com/office/drawing/2014/main" id="{1FD2B65C-839D-403D-93A4-C429EDB7C841}"/>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80</a:t>
            </a:r>
          </a:p>
        </p:txBody>
      </p:sp>
      <p:sp>
        <p:nvSpPr>
          <p:cNvPr id="271" name="TextBox 270">
            <a:extLst>
              <a:ext uri="{FF2B5EF4-FFF2-40B4-BE49-F238E27FC236}">
                <a16:creationId xmlns:a16="http://schemas.microsoft.com/office/drawing/2014/main" id="{46D6C287-86F1-4348-9AFB-8DB8CB207BA9}"/>
              </a:ext>
            </a:extLst>
          </p:cNvPr>
          <p:cNvSpPr txBox="1"/>
          <p:nvPr/>
        </p:nvSpPr>
        <p:spPr>
          <a:xfrm>
            <a:off x="2456950" y="2189855"/>
            <a:ext cx="2323073" cy="2400657"/>
          </a:xfrm>
          <a:prstGeom prst="rect">
            <a:avLst/>
          </a:prstGeom>
          <a:noFill/>
        </p:spPr>
        <p:txBody>
          <a:bodyPr wrap="none" rtlCol="0" anchor="ctr" anchorCtr="0">
            <a:spAutoFit/>
          </a:bodyPr>
          <a:lstStyle/>
          <a:p>
            <a:pPr algn="r">
              <a:buNone/>
            </a:pPr>
            <a:r>
              <a:rPr lang="en-GB" sz="15000" dirty="0"/>
              <a:t>90</a:t>
            </a:r>
          </a:p>
        </p:txBody>
      </p:sp>
      <p:sp>
        <p:nvSpPr>
          <p:cNvPr id="272" name="TextBox 271">
            <a:extLst>
              <a:ext uri="{FF2B5EF4-FFF2-40B4-BE49-F238E27FC236}">
                <a16:creationId xmlns:a16="http://schemas.microsoft.com/office/drawing/2014/main" id="{D8A6221D-192C-44F6-B1D8-919B127025E0}"/>
              </a:ext>
            </a:extLst>
          </p:cNvPr>
          <p:cNvSpPr txBox="1"/>
          <p:nvPr/>
        </p:nvSpPr>
        <p:spPr>
          <a:xfrm>
            <a:off x="1387748" y="2189855"/>
            <a:ext cx="3392275" cy="2400657"/>
          </a:xfrm>
          <a:prstGeom prst="rect">
            <a:avLst/>
          </a:prstGeom>
          <a:noFill/>
        </p:spPr>
        <p:txBody>
          <a:bodyPr wrap="none" rtlCol="0" anchor="ctr" anchorCtr="0">
            <a:spAutoFit/>
          </a:bodyPr>
          <a:lstStyle/>
          <a:p>
            <a:pPr algn="r">
              <a:buNone/>
            </a:pPr>
            <a:r>
              <a:rPr lang="en-GB" sz="15000" dirty="0"/>
              <a:t>100</a:t>
            </a:r>
          </a:p>
        </p:txBody>
      </p:sp>
      <p:sp>
        <p:nvSpPr>
          <p:cNvPr id="2" name="Content Placeholder 2">
            <a:extLst>
              <a:ext uri="{FF2B5EF4-FFF2-40B4-BE49-F238E27FC236}">
                <a16:creationId xmlns:a16="http://schemas.microsoft.com/office/drawing/2014/main" id="{4307B2D1-6642-47EB-885B-04B34F07F734}"/>
              </a:ext>
            </a:extLst>
          </p:cNvPr>
          <p:cNvSpPr txBox="1">
            <a:spLocks/>
          </p:cNvSpPr>
          <p:nvPr/>
        </p:nvSpPr>
        <p:spPr>
          <a:xfrm>
            <a:off x="6192012" y="1567970"/>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1800" dirty="0">
                <a:latin typeface="Arial" panose="020B0604020202020204" pitchFamily="34" charset="0"/>
                <a:cs typeface="Arial" panose="020B0604020202020204" pitchFamily="34" charset="0"/>
              </a:rPr>
              <a:t>Can you join in saying the numbers in the count? </a:t>
            </a:r>
          </a:p>
          <a:p>
            <a:pPr>
              <a:lnSpc>
                <a:spcPct val="120000"/>
              </a:lnSpc>
              <a:spcBef>
                <a:spcPts val="600"/>
              </a:spcBef>
              <a:spcAft>
                <a:spcPts val="600"/>
              </a:spcAft>
              <a:buClr>
                <a:srgbClr val="585858"/>
              </a:buClr>
              <a:buFont typeface="Arial" panose="020B0604020202020204" pitchFamily="34" charset="0"/>
              <a:buChar char="•"/>
            </a:pPr>
            <a:r>
              <a:rPr lang="en-GB" sz="1800" dirty="0">
                <a:latin typeface="Arial" panose="020B0604020202020204" pitchFamily="34" charset="0"/>
                <a:cs typeface="Arial" panose="020B0604020202020204" pitchFamily="34" charset="0"/>
              </a:rPr>
              <a:t>Are you saying these numbers very clearly: 14/ 40, 15/50, 16/60 etc?</a:t>
            </a:r>
          </a:p>
          <a:p>
            <a:pPr>
              <a:lnSpc>
                <a:spcPct val="120000"/>
              </a:lnSpc>
              <a:spcBef>
                <a:spcPts val="600"/>
              </a:spcBef>
              <a:spcAft>
                <a:spcPts val="600"/>
              </a:spcAft>
              <a:buClr>
                <a:srgbClr val="585858"/>
              </a:buClr>
              <a:buFont typeface="Arial" panose="020B0604020202020204" pitchFamily="34" charset="0"/>
              <a:buChar char="•"/>
            </a:pPr>
            <a:r>
              <a:rPr lang="en-GB" sz="1800" dirty="0">
                <a:latin typeface="Arial" panose="020B0604020202020204" pitchFamily="34" charset="0"/>
                <a:cs typeface="Arial" panose="020B0604020202020204" pitchFamily="34" charset="0"/>
              </a:rPr>
              <a:t>Watch the ‘ones digit’ as it changes - what do you notice?</a:t>
            </a:r>
          </a:p>
          <a:p>
            <a:pPr>
              <a:lnSpc>
                <a:spcPct val="120000"/>
              </a:lnSpc>
              <a:spcBef>
                <a:spcPts val="600"/>
              </a:spcBef>
              <a:spcAft>
                <a:spcPts val="600"/>
              </a:spcAft>
              <a:buClr>
                <a:srgbClr val="585858"/>
              </a:buClr>
              <a:buFont typeface="Arial" panose="020B0604020202020204" pitchFamily="34" charset="0"/>
              <a:buChar char="•"/>
            </a:pPr>
            <a:r>
              <a:rPr lang="en-GB" sz="1800" dirty="0">
                <a:latin typeface="Arial" panose="020B0604020202020204" pitchFamily="34" charset="0"/>
                <a:cs typeface="Arial" panose="020B0604020202020204" pitchFamily="34" charset="0"/>
              </a:rPr>
              <a:t>Now watch the ‘tens digit’ - what do you notice?</a:t>
            </a:r>
          </a:p>
          <a:p>
            <a:pPr>
              <a:lnSpc>
                <a:spcPct val="120000"/>
              </a:lnSpc>
              <a:spcBef>
                <a:spcPts val="600"/>
              </a:spcBef>
              <a:spcAft>
                <a:spcPts val="600"/>
              </a:spcAft>
              <a:buClr>
                <a:srgbClr val="585858"/>
              </a:buClr>
              <a:buFont typeface="Arial" panose="020B0604020202020204" pitchFamily="34" charset="0"/>
              <a:buChar char="•"/>
            </a:pPr>
            <a:r>
              <a:rPr lang="en-GB" sz="1800" dirty="0">
                <a:latin typeface="Arial" panose="020B0604020202020204" pitchFamily="34" charset="0"/>
                <a:cs typeface="Arial" panose="020B0604020202020204" pitchFamily="34" charset="0"/>
              </a:rPr>
              <a:t>Pause at some numbers and think about what comes next.</a:t>
            </a:r>
          </a:p>
          <a:p>
            <a:pPr>
              <a:lnSpc>
                <a:spcPct val="120000"/>
              </a:lnSpc>
              <a:spcBef>
                <a:spcPts val="600"/>
              </a:spcBef>
              <a:spcAft>
                <a:spcPts val="600"/>
              </a:spcAft>
              <a:buClr>
                <a:srgbClr val="585858"/>
              </a:buClr>
              <a:buFont typeface="Arial" panose="020B0604020202020204" pitchFamily="34" charset="0"/>
              <a:buChar char="•"/>
            </a:pPr>
            <a:r>
              <a:rPr lang="en-GB" sz="1800" dirty="0">
                <a:latin typeface="Arial" panose="020B0604020202020204" pitchFamily="34" charset="0"/>
                <a:cs typeface="Arial" panose="020B0604020202020204" pitchFamily="34" charset="0"/>
              </a:rPr>
              <a:t>Can you count backwards, especially from these numbers: 20, 30, 40, 50, 60…?</a:t>
            </a:r>
          </a:p>
          <a:p>
            <a:pPr marL="0" indent="0">
              <a:lnSpc>
                <a:spcPct val="120000"/>
              </a:lnSpc>
              <a:spcBef>
                <a:spcPts val="600"/>
              </a:spcBef>
              <a:spcAft>
                <a:spcPts val="600"/>
              </a:spcAft>
              <a:buClr>
                <a:srgbClr val="585858"/>
              </a:buClr>
              <a:buNone/>
            </a:pPr>
            <a:endParaRPr lang="en-GB" sz="1800" dirty="0"/>
          </a:p>
          <a:p>
            <a:pPr>
              <a:lnSpc>
                <a:spcPct val="120000"/>
              </a:lnSpc>
              <a:spcBef>
                <a:spcPts val="600"/>
              </a:spcBef>
              <a:spcAft>
                <a:spcPts val="600"/>
              </a:spcAft>
              <a:buClr>
                <a:srgbClr val="585858"/>
              </a:buClr>
              <a:buFont typeface="Arial" panose="020B0604020202020204" pitchFamily="34" charset="0"/>
              <a:buChar char="•"/>
            </a:pPr>
            <a:endParaRPr lang="en-GB" sz="2000" kern="0" dirty="0">
              <a:solidFill>
                <a:schemeClr val="tx1"/>
              </a:solidFill>
            </a:endParaRPr>
          </a:p>
        </p:txBody>
      </p:sp>
    </p:spTree>
    <p:extLst>
      <p:ext uri="{BB962C8B-B14F-4D97-AF65-F5344CB8AC3E}">
        <p14:creationId xmlns:p14="http://schemas.microsoft.com/office/powerpoint/2010/main" val="4206950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7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72"/>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86"/>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9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97"/>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20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08"/>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19"/>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2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230"/>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24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241"/>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25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252"/>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26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263"/>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5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51"/>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17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173"/>
                                        </p:tgtEl>
                                        <p:attrNameLst>
                                          <p:attrName>style.visibility</p:attrName>
                                        </p:attrNameLst>
                                      </p:cBhvr>
                                      <p:to>
                                        <p:strVal val="hidden"/>
                                      </p:to>
                                    </p:set>
                                  </p:childTnLst>
                                </p:cTn>
                              </p:par>
                              <p:par>
                                <p:cTn id="77" presetID="1" presetClass="entr" presetSubtype="0" fill="hold" grpId="0" nodeType="withEffect">
                                  <p:stCondLst>
                                    <p:cond delay="0"/>
                                  </p:stCondLst>
                                  <p:childTnLst>
                                    <p:set>
                                      <p:cBhvr>
                                        <p:cTn id="78" dur="1" fill="hold">
                                          <p:stCondLst>
                                            <p:cond delay="0"/>
                                          </p:stCondLst>
                                        </p:cTn>
                                        <p:tgtEl>
                                          <p:spTgt spid="18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187"/>
                                        </p:tgtEl>
                                        <p:attrNameLst>
                                          <p:attrName>style.visibility</p:attrName>
                                        </p:attrNameLst>
                                      </p:cBhvr>
                                      <p:to>
                                        <p:strVal val="hidden"/>
                                      </p:to>
                                    </p:set>
                                  </p:childTnLst>
                                </p:cTn>
                              </p:par>
                              <p:par>
                                <p:cTn id="83" presetID="1" presetClass="entr" presetSubtype="0" fill="hold" grpId="0" nodeType="withEffect">
                                  <p:stCondLst>
                                    <p:cond delay="0"/>
                                  </p:stCondLst>
                                  <p:childTnLst>
                                    <p:set>
                                      <p:cBhvr>
                                        <p:cTn id="84" dur="1" fill="hold">
                                          <p:stCondLst>
                                            <p:cond delay="0"/>
                                          </p:stCondLst>
                                        </p:cTn>
                                        <p:tgtEl>
                                          <p:spTgt spid="19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1" nodeType="clickEffect">
                                  <p:stCondLst>
                                    <p:cond delay="0"/>
                                  </p:stCondLst>
                                  <p:childTnLst>
                                    <p:set>
                                      <p:cBhvr>
                                        <p:cTn id="88" dur="1" fill="hold">
                                          <p:stCondLst>
                                            <p:cond delay="0"/>
                                          </p:stCondLst>
                                        </p:cTn>
                                        <p:tgtEl>
                                          <p:spTgt spid="198"/>
                                        </p:tgtEl>
                                        <p:attrNameLst>
                                          <p:attrName>style.visibility</p:attrName>
                                        </p:attrNameLst>
                                      </p:cBhvr>
                                      <p:to>
                                        <p:strVal val="hidden"/>
                                      </p:to>
                                    </p:set>
                                  </p:childTnLst>
                                </p:cTn>
                              </p:par>
                              <p:par>
                                <p:cTn id="89" presetID="1" presetClass="entr" presetSubtype="0" fill="hold" grpId="0" nodeType="withEffect">
                                  <p:stCondLst>
                                    <p:cond delay="0"/>
                                  </p:stCondLst>
                                  <p:childTnLst>
                                    <p:set>
                                      <p:cBhvr>
                                        <p:cTn id="90" dur="1" fill="hold">
                                          <p:stCondLst>
                                            <p:cond delay="0"/>
                                          </p:stCondLst>
                                        </p:cTn>
                                        <p:tgtEl>
                                          <p:spTgt spid="20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1" nodeType="clickEffect">
                                  <p:stCondLst>
                                    <p:cond delay="0"/>
                                  </p:stCondLst>
                                  <p:childTnLst>
                                    <p:set>
                                      <p:cBhvr>
                                        <p:cTn id="94" dur="1" fill="hold">
                                          <p:stCondLst>
                                            <p:cond delay="0"/>
                                          </p:stCondLst>
                                        </p:cTn>
                                        <p:tgtEl>
                                          <p:spTgt spid="209"/>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220"/>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1" nodeType="clickEffect">
                                  <p:stCondLst>
                                    <p:cond delay="0"/>
                                  </p:stCondLst>
                                  <p:childTnLst>
                                    <p:set>
                                      <p:cBhvr>
                                        <p:cTn id="100" dur="1" fill="hold">
                                          <p:stCondLst>
                                            <p:cond delay="0"/>
                                          </p:stCondLst>
                                        </p:cTn>
                                        <p:tgtEl>
                                          <p:spTgt spid="220"/>
                                        </p:tgtEl>
                                        <p:attrNameLst>
                                          <p:attrName>style.visibility</p:attrName>
                                        </p:attrNameLst>
                                      </p:cBhvr>
                                      <p:to>
                                        <p:strVal val="hidden"/>
                                      </p:to>
                                    </p:set>
                                  </p:childTnLst>
                                </p:cTn>
                              </p:par>
                              <p:par>
                                <p:cTn id="101" presetID="1" presetClass="entr" presetSubtype="0"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231"/>
                                        </p:tgtEl>
                                        <p:attrNameLst>
                                          <p:attrName>style.visibility</p:attrName>
                                        </p:attrNameLst>
                                      </p:cBhvr>
                                      <p:to>
                                        <p:strVal val="hidden"/>
                                      </p:to>
                                    </p:set>
                                  </p:childTnLst>
                                </p:cTn>
                              </p:par>
                              <p:par>
                                <p:cTn id="107" presetID="1" presetClass="entr" presetSubtype="0" fill="hold" grpId="0" nodeType="withEffect">
                                  <p:stCondLst>
                                    <p:cond delay="0"/>
                                  </p:stCondLst>
                                  <p:childTnLst>
                                    <p:set>
                                      <p:cBhvr>
                                        <p:cTn id="108" dur="1" fill="hold">
                                          <p:stCondLst>
                                            <p:cond delay="0"/>
                                          </p:stCondLst>
                                        </p:cTn>
                                        <p:tgtEl>
                                          <p:spTgt spid="242"/>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grpId="1" nodeType="clickEffect">
                                  <p:stCondLst>
                                    <p:cond delay="0"/>
                                  </p:stCondLst>
                                  <p:childTnLst>
                                    <p:set>
                                      <p:cBhvr>
                                        <p:cTn id="112" dur="1" fill="hold">
                                          <p:stCondLst>
                                            <p:cond delay="0"/>
                                          </p:stCondLst>
                                        </p:cTn>
                                        <p:tgtEl>
                                          <p:spTgt spid="242"/>
                                        </p:tgtEl>
                                        <p:attrNameLst>
                                          <p:attrName>style.visibility</p:attrName>
                                        </p:attrNameLst>
                                      </p:cBhvr>
                                      <p:to>
                                        <p:strVal val="hidden"/>
                                      </p:to>
                                    </p:set>
                                  </p:childTnLst>
                                </p:cTn>
                              </p:par>
                              <p:par>
                                <p:cTn id="113" presetID="1" presetClass="entr" presetSubtype="0" fill="hold" grpId="0" nodeType="withEffect">
                                  <p:stCondLst>
                                    <p:cond delay="0"/>
                                  </p:stCondLst>
                                  <p:childTnLst>
                                    <p:set>
                                      <p:cBhvr>
                                        <p:cTn id="114" dur="1" fill="hold">
                                          <p:stCondLst>
                                            <p:cond delay="0"/>
                                          </p:stCondLst>
                                        </p:cTn>
                                        <p:tgtEl>
                                          <p:spTgt spid="253"/>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grpId="1" nodeType="clickEffect">
                                  <p:stCondLst>
                                    <p:cond delay="0"/>
                                  </p:stCondLst>
                                  <p:childTnLst>
                                    <p:set>
                                      <p:cBhvr>
                                        <p:cTn id="118" dur="1" fill="hold">
                                          <p:stCondLst>
                                            <p:cond delay="0"/>
                                          </p:stCondLst>
                                        </p:cTn>
                                        <p:tgtEl>
                                          <p:spTgt spid="253"/>
                                        </p:tgtEl>
                                        <p:attrNameLst>
                                          <p:attrName>style.visibility</p:attrName>
                                        </p:attrNameLst>
                                      </p:cBhvr>
                                      <p:to>
                                        <p:strVal val="hidden"/>
                                      </p:to>
                                    </p:set>
                                  </p:childTnLst>
                                </p:cTn>
                              </p:par>
                              <p:par>
                                <p:cTn id="119" presetID="1" presetClass="entr" presetSubtype="0" fill="hold" grpId="0" nodeType="withEffect">
                                  <p:stCondLst>
                                    <p:cond delay="0"/>
                                  </p:stCondLst>
                                  <p:childTnLst>
                                    <p:set>
                                      <p:cBhvr>
                                        <p:cTn id="120" dur="1" fill="hold">
                                          <p:stCondLst>
                                            <p:cond delay="0"/>
                                          </p:stCondLst>
                                        </p:cTn>
                                        <p:tgtEl>
                                          <p:spTgt spid="264"/>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xit" presetSubtype="0" fill="hold" grpId="1" nodeType="clickEffect">
                                  <p:stCondLst>
                                    <p:cond delay="0"/>
                                  </p:stCondLst>
                                  <p:childTnLst>
                                    <p:set>
                                      <p:cBhvr>
                                        <p:cTn id="124" dur="1" fill="hold">
                                          <p:stCondLst>
                                            <p:cond delay="0"/>
                                          </p:stCondLst>
                                        </p:cTn>
                                        <p:tgtEl>
                                          <p:spTgt spid="264"/>
                                        </p:tgtEl>
                                        <p:attrNameLst>
                                          <p:attrName>style.visibility</p:attrName>
                                        </p:attrNameLst>
                                      </p:cBhvr>
                                      <p:to>
                                        <p:strVal val="hidden"/>
                                      </p:to>
                                    </p:set>
                                  </p:childTnLst>
                                </p:cTn>
                              </p:par>
                              <p:par>
                                <p:cTn id="125" presetID="1" presetClass="entr" presetSubtype="0" fill="hold" grpId="0" nodeType="withEffect">
                                  <p:stCondLst>
                                    <p:cond delay="0"/>
                                  </p:stCondLst>
                                  <p:childTnLst>
                                    <p:set>
                                      <p:cBhvr>
                                        <p:cTn id="126" dur="1" fill="hold">
                                          <p:stCondLst>
                                            <p:cond delay="0"/>
                                          </p:stCondLst>
                                        </p:cTn>
                                        <p:tgtEl>
                                          <p:spTgt spid="52"/>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xit" presetSubtype="0" fill="hold" grpId="1" nodeType="clickEffect">
                                  <p:stCondLst>
                                    <p:cond delay="0"/>
                                  </p:stCondLst>
                                  <p:childTnLst>
                                    <p:set>
                                      <p:cBhvr>
                                        <p:cTn id="130" dur="1" fill="hold">
                                          <p:stCondLst>
                                            <p:cond delay="0"/>
                                          </p:stCondLst>
                                        </p:cTn>
                                        <p:tgtEl>
                                          <p:spTgt spid="52"/>
                                        </p:tgtEl>
                                        <p:attrNameLst>
                                          <p:attrName>style.visibility</p:attrName>
                                        </p:attrNameLst>
                                      </p:cBhvr>
                                      <p:to>
                                        <p:strVal val="hidden"/>
                                      </p:to>
                                    </p:set>
                                  </p:childTnLst>
                                </p:cTn>
                              </p:par>
                              <p:par>
                                <p:cTn id="131" presetID="1" presetClass="entr" presetSubtype="0" fill="hold" grpId="0" nodeType="withEffect">
                                  <p:stCondLst>
                                    <p:cond delay="0"/>
                                  </p:stCondLst>
                                  <p:childTnLst>
                                    <p:set>
                                      <p:cBhvr>
                                        <p:cTn id="132" dur="1" fill="hold">
                                          <p:stCondLst>
                                            <p:cond delay="0"/>
                                          </p:stCondLst>
                                        </p:cTn>
                                        <p:tgtEl>
                                          <p:spTgt spid="174"/>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xit" presetSubtype="0" fill="hold" grpId="1" nodeType="clickEffect">
                                  <p:stCondLst>
                                    <p:cond delay="0"/>
                                  </p:stCondLst>
                                  <p:childTnLst>
                                    <p:set>
                                      <p:cBhvr>
                                        <p:cTn id="136" dur="1" fill="hold">
                                          <p:stCondLst>
                                            <p:cond delay="0"/>
                                          </p:stCondLst>
                                        </p:cTn>
                                        <p:tgtEl>
                                          <p:spTgt spid="174"/>
                                        </p:tgtEl>
                                        <p:attrNameLst>
                                          <p:attrName>style.visibility</p:attrName>
                                        </p:attrNameLst>
                                      </p:cBhvr>
                                      <p:to>
                                        <p:strVal val="hidden"/>
                                      </p:to>
                                    </p:set>
                                  </p:childTnLst>
                                </p:cTn>
                              </p:par>
                              <p:par>
                                <p:cTn id="137" presetID="1" presetClass="entr" presetSubtype="0" fill="hold" grpId="0" nodeType="withEffect">
                                  <p:stCondLst>
                                    <p:cond delay="0"/>
                                  </p:stCondLst>
                                  <p:childTnLst>
                                    <p:set>
                                      <p:cBhvr>
                                        <p:cTn id="138" dur="1" fill="hold">
                                          <p:stCondLst>
                                            <p:cond delay="0"/>
                                          </p:stCondLst>
                                        </p:cTn>
                                        <p:tgtEl>
                                          <p:spTgt spid="188"/>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xit" presetSubtype="0" fill="hold" grpId="1" nodeType="clickEffect">
                                  <p:stCondLst>
                                    <p:cond delay="0"/>
                                  </p:stCondLst>
                                  <p:childTnLst>
                                    <p:set>
                                      <p:cBhvr>
                                        <p:cTn id="142" dur="1" fill="hold">
                                          <p:stCondLst>
                                            <p:cond delay="0"/>
                                          </p:stCondLst>
                                        </p:cTn>
                                        <p:tgtEl>
                                          <p:spTgt spid="188"/>
                                        </p:tgtEl>
                                        <p:attrNameLst>
                                          <p:attrName>style.visibility</p:attrName>
                                        </p:attrNameLst>
                                      </p:cBhvr>
                                      <p:to>
                                        <p:strVal val="hidden"/>
                                      </p:to>
                                    </p:set>
                                  </p:childTnLst>
                                </p:cTn>
                              </p:par>
                              <p:par>
                                <p:cTn id="143" presetID="1" presetClass="entr" presetSubtype="0" fill="hold" grpId="0" nodeType="withEffect">
                                  <p:stCondLst>
                                    <p:cond delay="0"/>
                                  </p:stCondLst>
                                  <p:childTnLst>
                                    <p:set>
                                      <p:cBhvr>
                                        <p:cTn id="144" dur="1" fill="hold">
                                          <p:stCondLst>
                                            <p:cond delay="0"/>
                                          </p:stCondLst>
                                        </p:cTn>
                                        <p:tgtEl>
                                          <p:spTgt spid="199"/>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xit" presetSubtype="0" fill="hold" grpId="1" nodeType="clickEffect">
                                  <p:stCondLst>
                                    <p:cond delay="0"/>
                                  </p:stCondLst>
                                  <p:childTnLst>
                                    <p:set>
                                      <p:cBhvr>
                                        <p:cTn id="148" dur="1" fill="hold">
                                          <p:stCondLst>
                                            <p:cond delay="0"/>
                                          </p:stCondLst>
                                        </p:cTn>
                                        <p:tgtEl>
                                          <p:spTgt spid="199"/>
                                        </p:tgtEl>
                                        <p:attrNameLst>
                                          <p:attrName>style.visibility</p:attrName>
                                        </p:attrNameLst>
                                      </p:cBhvr>
                                      <p:to>
                                        <p:strVal val="hidden"/>
                                      </p:to>
                                    </p:set>
                                  </p:childTnLst>
                                </p:cTn>
                              </p:par>
                              <p:par>
                                <p:cTn id="149" presetID="1" presetClass="entr" presetSubtype="0" fill="hold" grpId="0" nodeType="withEffect">
                                  <p:stCondLst>
                                    <p:cond delay="0"/>
                                  </p:stCondLst>
                                  <p:childTnLst>
                                    <p:set>
                                      <p:cBhvr>
                                        <p:cTn id="150" dur="1" fill="hold">
                                          <p:stCondLst>
                                            <p:cond delay="0"/>
                                          </p:stCondLst>
                                        </p:cTn>
                                        <p:tgtEl>
                                          <p:spTgt spid="210"/>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xit" presetSubtype="0" fill="hold" grpId="1" nodeType="clickEffect">
                                  <p:stCondLst>
                                    <p:cond delay="0"/>
                                  </p:stCondLst>
                                  <p:childTnLst>
                                    <p:set>
                                      <p:cBhvr>
                                        <p:cTn id="154" dur="1" fill="hold">
                                          <p:stCondLst>
                                            <p:cond delay="0"/>
                                          </p:stCondLst>
                                        </p:cTn>
                                        <p:tgtEl>
                                          <p:spTgt spid="210"/>
                                        </p:tgtEl>
                                        <p:attrNameLst>
                                          <p:attrName>style.visibility</p:attrName>
                                        </p:attrNameLst>
                                      </p:cBhvr>
                                      <p:to>
                                        <p:strVal val="hidden"/>
                                      </p:to>
                                    </p:set>
                                  </p:childTnLst>
                                </p:cTn>
                              </p:par>
                              <p:par>
                                <p:cTn id="155" presetID="1" presetClass="entr" presetSubtype="0" fill="hold" grpId="0" nodeType="withEffect">
                                  <p:stCondLst>
                                    <p:cond delay="0"/>
                                  </p:stCondLst>
                                  <p:childTnLst>
                                    <p:set>
                                      <p:cBhvr>
                                        <p:cTn id="156" dur="1" fill="hold">
                                          <p:stCondLst>
                                            <p:cond delay="0"/>
                                          </p:stCondLst>
                                        </p:cTn>
                                        <p:tgtEl>
                                          <p:spTgt spid="221"/>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xit" presetSubtype="0" fill="hold" grpId="1" nodeType="clickEffect">
                                  <p:stCondLst>
                                    <p:cond delay="0"/>
                                  </p:stCondLst>
                                  <p:childTnLst>
                                    <p:set>
                                      <p:cBhvr>
                                        <p:cTn id="160" dur="1" fill="hold">
                                          <p:stCondLst>
                                            <p:cond delay="0"/>
                                          </p:stCondLst>
                                        </p:cTn>
                                        <p:tgtEl>
                                          <p:spTgt spid="221"/>
                                        </p:tgtEl>
                                        <p:attrNameLst>
                                          <p:attrName>style.visibility</p:attrName>
                                        </p:attrNameLst>
                                      </p:cBhvr>
                                      <p:to>
                                        <p:strVal val="hidden"/>
                                      </p:to>
                                    </p:set>
                                  </p:childTnLst>
                                </p:cTn>
                              </p:par>
                              <p:par>
                                <p:cTn id="161" presetID="1" presetClass="entr" presetSubtype="0" fill="hold" grpId="0" nodeType="withEffect">
                                  <p:stCondLst>
                                    <p:cond delay="0"/>
                                  </p:stCondLst>
                                  <p:childTnLst>
                                    <p:set>
                                      <p:cBhvr>
                                        <p:cTn id="162" dur="1" fill="hold">
                                          <p:stCondLst>
                                            <p:cond delay="0"/>
                                          </p:stCondLst>
                                        </p:cTn>
                                        <p:tgtEl>
                                          <p:spTgt spid="232"/>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xit" presetSubtype="0" fill="hold" grpId="1" nodeType="clickEffect">
                                  <p:stCondLst>
                                    <p:cond delay="0"/>
                                  </p:stCondLst>
                                  <p:childTnLst>
                                    <p:set>
                                      <p:cBhvr>
                                        <p:cTn id="166" dur="1" fill="hold">
                                          <p:stCondLst>
                                            <p:cond delay="0"/>
                                          </p:stCondLst>
                                        </p:cTn>
                                        <p:tgtEl>
                                          <p:spTgt spid="232"/>
                                        </p:tgtEl>
                                        <p:attrNameLst>
                                          <p:attrName>style.visibility</p:attrName>
                                        </p:attrNameLst>
                                      </p:cBhvr>
                                      <p:to>
                                        <p:strVal val="hidden"/>
                                      </p:to>
                                    </p:set>
                                  </p:childTnLst>
                                </p:cTn>
                              </p:par>
                              <p:par>
                                <p:cTn id="167" presetID="1" presetClass="entr" presetSubtype="0" fill="hold" grpId="0" nodeType="withEffect">
                                  <p:stCondLst>
                                    <p:cond delay="0"/>
                                  </p:stCondLst>
                                  <p:childTnLst>
                                    <p:set>
                                      <p:cBhvr>
                                        <p:cTn id="168" dur="1" fill="hold">
                                          <p:stCondLst>
                                            <p:cond delay="0"/>
                                          </p:stCondLst>
                                        </p:cTn>
                                        <p:tgtEl>
                                          <p:spTgt spid="243"/>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xit" presetSubtype="0" fill="hold" grpId="1" nodeType="clickEffect">
                                  <p:stCondLst>
                                    <p:cond delay="0"/>
                                  </p:stCondLst>
                                  <p:childTnLst>
                                    <p:set>
                                      <p:cBhvr>
                                        <p:cTn id="172" dur="1" fill="hold">
                                          <p:stCondLst>
                                            <p:cond delay="0"/>
                                          </p:stCondLst>
                                        </p:cTn>
                                        <p:tgtEl>
                                          <p:spTgt spid="243"/>
                                        </p:tgtEl>
                                        <p:attrNameLst>
                                          <p:attrName>style.visibility</p:attrName>
                                        </p:attrNameLst>
                                      </p:cBhvr>
                                      <p:to>
                                        <p:strVal val="hidden"/>
                                      </p:to>
                                    </p:set>
                                  </p:childTnLst>
                                </p:cTn>
                              </p:par>
                              <p:par>
                                <p:cTn id="173" presetID="1" presetClass="entr" presetSubtype="0" fill="hold" grpId="0" nodeType="withEffect">
                                  <p:stCondLst>
                                    <p:cond delay="0"/>
                                  </p:stCondLst>
                                  <p:childTnLst>
                                    <p:set>
                                      <p:cBhvr>
                                        <p:cTn id="174" dur="1" fill="hold">
                                          <p:stCondLst>
                                            <p:cond delay="0"/>
                                          </p:stCondLst>
                                        </p:cTn>
                                        <p:tgtEl>
                                          <p:spTgt spid="254"/>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xit" presetSubtype="0" fill="hold" grpId="1" nodeType="clickEffect">
                                  <p:stCondLst>
                                    <p:cond delay="0"/>
                                  </p:stCondLst>
                                  <p:childTnLst>
                                    <p:set>
                                      <p:cBhvr>
                                        <p:cTn id="178" dur="1" fill="hold">
                                          <p:stCondLst>
                                            <p:cond delay="0"/>
                                          </p:stCondLst>
                                        </p:cTn>
                                        <p:tgtEl>
                                          <p:spTgt spid="254"/>
                                        </p:tgtEl>
                                        <p:attrNameLst>
                                          <p:attrName>style.visibility</p:attrName>
                                        </p:attrNameLst>
                                      </p:cBhvr>
                                      <p:to>
                                        <p:strVal val="hidden"/>
                                      </p:to>
                                    </p:set>
                                  </p:childTnLst>
                                </p:cTn>
                              </p:par>
                              <p:par>
                                <p:cTn id="179" presetID="1" presetClass="entr" presetSubtype="0" fill="hold" grpId="0" nodeType="withEffect">
                                  <p:stCondLst>
                                    <p:cond delay="0"/>
                                  </p:stCondLst>
                                  <p:childTnLst>
                                    <p:set>
                                      <p:cBhvr>
                                        <p:cTn id="180" dur="1" fill="hold">
                                          <p:stCondLst>
                                            <p:cond delay="0"/>
                                          </p:stCondLst>
                                        </p:cTn>
                                        <p:tgtEl>
                                          <p:spTgt spid="265"/>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 presetClass="exit" presetSubtype="0" fill="hold" grpId="1" nodeType="clickEffect">
                                  <p:stCondLst>
                                    <p:cond delay="0"/>
                                  </p:stCondLst>
                                  <p:childTnLst>
                                    <p:set>
                                      <p:cBhvr>
                                        <p:cTn id="184" dur="1" fill="hold">
                                          <p:stCondLst>
                                            <p:cond delay="0"/>
                                          </p:stCondLst>
                                        </p:cTn>
                                        <p:tgtEl>
                                          <p:spTgt spid="265"/>
                                        </p:tgtEl>
                                        <p:attrNameLst>
                                          <p:attrName>style.visibility</p:attrName>
                                        </p:attrNameLst>
                                      </p:cBhvr>
                                      <p:to>
                                        <p:strVal val="hidden"/>
                                      </p:to>
                                    </p:set>
                                  </p:childTnLst>
                                </p:cTn>
                              </p:par>
                              <p:par>
                                <p:cTn id="185" presetID="1" presetClass="entr" presetSubtype="0" fill="hold" grpId="0" nodeType="withEffect">
                                  <p:stCondLst>
                                    <p:cond delay="0"/>
                                  </p:stCondLst>
                                  <p:childTnLst>
                                    <p:set>
                                      <p:cBhvr>
                                        <p:cTn id="186" dur="1" fill="hold">
                                          <p:stCondLst>
                                            <p:cond delay="0"/>
                                          </p:stCondLst>
                                        </p:cTn>
                                        <p:tgtEl>
                                          <p:spTgt spid="53"/>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xit" presetSubtype="0" fill="hold" grpId="1" nodeType="clickEffect">
                                  <p:stCondLst>
                                    <p:cond delay="0"/>
                                  </p:stCondLst>
                                  <p:childTnLst>
                                    <p:set>
                                      <p:cBhvr>
                                        <p:cTn id="190" dur="1" fill="hold">
                                          <p:stCondLst>
                                            <p:cond delay="0"/>
                                          </p:stCondLst>
                                        </p:cTn>
                                        <p:tgtEl>
                                          <p:spTgt spid="53"/>
                                        </p:tgtEl>
                                        <p:attrNameLst>
                                          <p:attrName>style.visibility</p:attrName>
                                        </p:attrNameLst>
                                      </p:cBhvr>
                                      <p:to>
                                        <p:strVal val="hidden"/>
                                      </p:to>
                                    </p:set>
                                  </p:childTnLst>
                                </p:cTn>
                              </p:par>
                              <p:par>
                                <p:cTn id="191" presetID="1" presetClass="entr" presetSubtype="0" fill="hold" grpId="0" nodeType="withEffect">
                                  <p:stCondLst>
                                    <p:cond delay="0"/>
                                  </p:stCondLst>
                                  <p:childTnLst>
                                    <p:set>
                                      <p:cBhvr>
                                        <p:cTn id="192" dur="1" fill="hold">
                                          <p:stCondLst>
                                            <p:cond delay="0"/>
                                          </p:stCondLst>
                                        </p:cTn>
                                        <p:tgtEl>
                                          <p:spTgt spid="175"/>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presetID="1" presetClass="exit" presetSubtype="0" fill="hold" grpId="1" nodeType="clickEffect">
                                  <p:stCondLst>
                                    <p:cond delay="0"/>
                                  </p:stCondLst>
                                  <p:childTnLst>
                                    <p:set>
                                      <p:cBhvr>
                                        <p:cTn id="196" dur="1" fill="hold">
                                          <p:stCondLst>
                                            <p:cond delay="0"/>
                                          </p:stCondLst>
                                        </p:cTn>
                                        <p:tgtEl>
                                          <p:spTgt spid="175"/>
                                        </p:tgtEl>
                                        <p:attrNameLst>
                                          <p:attrName>style.visibility</p:attrName>
                                        </p:attrNameLst>
                                      </p:cBhvr>
                                      <p:to>
                                        <p:strVal val="hidden"/>
                                      </p:to>
                                    </p:set>
                                  </p:childTnLst>
                                </p:cTn>
                              </p:par>
                              <p:par>
                                <p:cTn id="197" presetID="1" presetClass="entr" presetSubtype="0" fill="hold" grpId="0" nodeType="withEffect">
                                  <p:stCondLst>
                                    <p:cond delay="0"/>
                                  </p:stCondLst>
                                  <p:childTnLst>
                                    <p:set>
                                      <p:cBhvr>
                                        <p:cTn id="198" dur="1" fill="hold">
                                          <p:stCondLst>
                                            <p:cond delay="0"/>
                                          </p:stCondLst>
                                        </p:cTn>
                                        <p:tgtEl>
                                          <p:spTgt spid="189"/>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xit" presetSubtype="0" fill="hold" grpId="1" nodeType="clickEffect">
                                  <p:stCondLst>
                                    <p:cond delay="0"/>
                                  </p:stCondLst>
                                  <p:childTnLst>
                                    <p:set>
                                      <p:cBhvr>
                                        <p:cTn id="202" dur="1" fill="hold">
                                          <p:stCondLst>
                                            <p:cond delay="0"/>
                                          </p:stCondLst>
                                        </p:cTn>
                                        <p:tgtEl>
                                          <p:spTgt spid="189"/>
                                        </p:tgtEl>
                                        <p:attrNameLst>
                                          <p:attrName>style.visibility</p:attrName>
                                        </p:attrNameLst>
                                      </p:cBhvr>
                                      <p:to>
                                        <p:strVal val="hidden"/>
                                      </p:to>
                                    </p:set>
                                  </p:childTnLst>
                                </p:cTn>
                              </p:par>
                              <p:par>
                                <p:cTn id="203" presetID="1" presetClass="entr" presetSubtype="0" fill="hold" grpId="0" nodeType="withEffect">
                                  <p:stCondLst>
                                    <p:cond delay="0"/>
                                  </p:stCondLst>
                                  <p:childTnLst>
                                    <p:set>
                                      <p:cBhvr>
                                        <p:cTn id="204" dur="1" fill="hold">
                                          <p:stCondLst>
                                            <p:cond delay="0"/>
                                          </p:stCondLst>
                                        </p:cTn>
                                        <p:tgtEl>
                                          <p:spTgt spid="200"/>
                                        </p:tgtEl>
                                        <p:attrNameLst>
                                          <p:attrName>style.visibility</p:attrName>
                                        </p:attrNameLst>
                                      </p:cBhvr>
                                      <p:to>
                                        <p:strVal val="visible"/>
                                      </p:to>
                                    </p:set>
                                  </p:childTnLst>
                                </p:cTn>
                              </p:par>
                            </p:childTnLst>
                          </p:cTn>
                        </p:par>
                      </p:childTnLst>
                    </p:cTn>
                  </p:par>
                  <p:par>
                    <p:cTn id="205" fill="hold">
                      <p:stCondLst>
                        <p:cond delay="indefinite"/>
                      </p:stCondLst>
                      <p:childTnLst>
                        <p:par>
                          <p:cTn id="206" fill="hold">
                            <p:stCondLst>
                              <p:cond delay="0"/>
                            </p:stCondLst>
                            <p:childTnLst>
                              <p:par>
                                <p:cTn id="207" presetID="1" presetClass="exit" presetSubtype="0" fill="hold" grpId="1" nodeType="clickEffect">
                                  <p:stCondLst>
                                    <p:cond delay="0"/>
                                  </p:stCondLst>
                                  <p:childTnLst>
                                    <p:set>
                                      <p:cBhvr>
                                        <p:cTn id="208" dur="1" fill="hold">
                                          <p:stCondLst>
                                            <p:cond delay="0"/>
                                          </p:stCondLst>
                                        </p:cTn>
                                        <p:tgtEl>
                                          <p:spTgt spid="200"/>
                                        </p:tgtEl>
                                        <p:attrNameLst>
                                          <p:attrName>style.visibility</p:attrName>
                                        </p:attrNameLst>
                                      </p:cBhvr>
                                      <p:to>
                                        <p:strVal val="hidden"/>
                                      </p:to>
                                    </p:set>
                                  </p:childTnLst>
                                </p:cTn>
                              </p:par>
                              <p:par>
                                <p:cTn id="209" presetID="1" presetClass="entr" presetSubtype="0"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1" presetClass="exit" presetSubtype="0" fill="hold" grpId="1" nodeType="clickEffect">
                                  <p:stCondLst>
                                    <p:cond delay="0"/>
                                  </p:stCondLst>
                                  <p:childTnLst>
                                    <p:set>
                                      <p:cBhvr>
                                        <p:cTn id="214" dur="1" fill="hold">
                                          <p:stCondLst>
                                            <p:cond delay="0"/>
                                          </p:stCondLst>
                                        </p:cTn>
                                        <p:tgtEl>
                                          <p:spTgt spid="211"/>
                                        </p:tgtEl>
                                        <p:attrNameLst>
                                          <p:attrName>style.visibility</p:attrName>
                                        </p:attrNameLst>
                                      </p:cBhvr>
                                      <p:to>
                                        <p:strVal val="hidden"/>
                                      </p:to>
                                    </p:set>
                                  </p:childTnLst>
                                </p:cTn>
                              </p:par>
                              <p:par>
                                <p:cTn id="215" presetID="1" presetClass="entr" presetSubtype="0" fill="hold" grpId="0" nodeType="withEffect">
                                  <p:stCondLst>
                                    <p:cond delay="0"/>
                                  </p:stCondLst>
                                  <p:childTnLst>
                                    <p:set>
                                      <p:cBhvr>
                                        <p:cTn id="216" dur="1" fill="hold">
                                          <p:stCondLst>
                                            <p:cond delay="0"/>
                                          </p:stCondLst>
                                        </p:cTn>
                                        <p:tgtEl>
                                          <p:spTgt spid="222"/>
                                        </p:tgtEl>
                                        <p:attrNameLst>
                                          <p:attrName>style.visibility</p:attrName>
                                        </p:attrNameLst>
                                      </p:cBhvr>
                                      <p:to>
                                        <p:strVal val="visible"/>
                                      </p:to>
                                    </p:set>
                                  </p:childTnLst>
                                </p:cTn>
                              </p:par>
                            </p:childTnLst>
                          </p:cTn>
                        </p:par>
                      </p:childTnLst>
                    </p:cTn>
                  </p:par>
                  <p:par>
                    <p:cTn id="217" fill="hold">
                      <p:stCondLst>
                        <p:cond delay="indefinite"/>
                      </p:stCondLst>
                      <p:childTnLst>
                        <p:par>
                          <p:cTn id="218" fill="hold">
                            <p:stCondLst>
                              <p:cond delay="0"/>
                            </p:stCondLst>
                            <p:childTnLst>
                              <p:par>
                                <p:cTn id="219" presetID="1" presetClass="exit" presetSubtype="0" fill="hold" grpId="1" nodeType="clickEffect">
                                  <p:stCondLst>
                                    <p:cond delay="0"/>
                                  </p:stCondLst>
                                  <p:childTnLst>
                                    <p:set>
                                      <p:cBhvr>
                                        <p:cTn id="220" dur="1" fill="hold">
                                          <p:stCondLst>
                                            <p:cond delay="0"/>
                                          </p:stCondLst>
                                        </p:cTn>
                                        <p:tgtEl>
                                          <p:spTgt spid="222"/>
                                        </p:tgtEl>
                                        <p:attrNameLst>
                                          <p:attrName>style.visibility</p:attrName>
                                        </p:attrNameLst>
                                      </p:cBhvr>
                                      <p:to>
                                        <p:strVal val="hidden"/>
                                      </p:to>
                                    </p:set>
                                  </p:childTnLst>
                                </p:cTn>
                              </p:par>
                              <p:par>
                                <p:cTn id="221" presetID="1" presetClass="entr" presetSubtype="0" fill="hold" grpId="0" nodeType="withEffect">
                                  <p:stCondLst>
                                    <p:cond delay="0"/>
                                  </p:stCondLst>
                                  <p:childTnLst>
                                    <p:set>
                                      <p:cBhvr>
                                        <p:cTn id="222" dur="1" fill="hold">
                                          <p:stCondLst>
                                            <p:cond delay="0"/>
                                          </p:stCondLst>
                                        </p:cTn>
                                        <p:tgtEl>
                                          <p:spTgt spid="233"/>
                                        </p:tgtEl>
                                        <p:attrNameLst>
                                          <p:attrName>style.visibility</p:attrName>
                                        </p:attrNameLst>
                                      </p:cBhvr>
                                      <p:to>
                                        <p:strVal val="visible"/>
                                      </p:to>
                                    </p:set>
                                  </p:childTnLst>
                                </p:cTn>
                              </p:par>
                            </p:childTnLst>
                          </p:cTn>
                        </p:par>
                      </p:childTnLst>
                    </p:cTn>
                  </p:par>
                  <p:par>
                    <p:cTn id="223" fill="hold">
                      <p:stCondLst>
                        <p:cond delay="indefinite"/>
                      </p:stCondLst>
                      <p:childTnLst>
                        <p:par>
                          <p:cTn id="224" fill="hold">
                            <p:stCondLst>
                              <p:cond delay="0"/>
                            </p:stCondLst>
                            <p:childTnLst>
                              <p:par>
                                <p:cTn id="225" presetID="1" presetClass="exit" presetSubtype="0" fill="hold" grpId="1" nodeType="clickEffect">
                                  <p:stCondLst>
                                    <p:cond delay="0"/>
                                  </p:stCondLst>
                                  <p:childTnLst>
                                    <p:set>
                                      <p:cBhvr>
                                        <p:cTn id="226" dur="1" fill="hold">
                                          <p:stCondLst>
                                            <p:cond delay="0"/>
                                          </p:stCondLst>
                                        </p:cTn>
                                        <p:tgtEl>
                                          <p:spTgt spid="233"/>
                                        </p:tgtEl>
                                        <p:attrNameLst>
                                          <p:attrName>style.visibility</p:attrName>
                                        </p:attrNameLst>
                                      </p:cBhvr>
                                      <p:to>
                                        <p:strVal val="hidden"/>
                                      </p:to>
                                    </p:set>
                                  </p:childTnLst>
                                </p:cTn>
                              </p:par>
                              <p:par>
                                <p:cTn id="227" presetID="1" presetClass="entr" presetSubtype="0" fill="hold" grpId="0" nodeType="withEffect">
                                  <p:stCondLst>
                                    <p:cond delay="0"/>
                                  </p:stCondLst>
                                  <p:childTnLst>
                                    <p:set>
                                      <p:cBhvr>
                                        <p:cTn id="228" dur="1" fill="hold">
                                          <p:stCondLst>
                                            <p:cond delay="0"/>
                                          </p:stCondLst>
                                        </p:cTn>
                                        <p:tgtEl>
                                          <p:spTgt spid="244"/>
                                        </p:tgtEl>
                                        <p:attrNameLst>
                                          <p:attrName>style.visibility</p:attrName>
                                        </p:attrNameLst>
                                      </p:cBhvr>
                                      <p:to>
                                        <p:strVal val="visible"/>
                                      </p:to>
                                    </p:set>
                                  </p:childTnLst>
                                </p:cTn>
                              </p:par>
                            </p:childTnLst>
                          </p:cTn>
                        </p:par>
                      </p:childTnLst>
                    </p:cTn>
                  </p:par>
                  <p:par>
                    <p:cTn id="229" fill="hold">
                      <p:stCondLst>
                        <p:cond delay="indefinite"/>
                      </p:stCondLst>
                      <p:childTnLst>
                        <p:par>
                          <p:cTn id="230" fill="hold">
                            <p:stCondLst>
                              <p:cond delay="0"/>
                            </p:stCondLst>
                            <p:childTnLst>
                              <p:par>
                                <p:cTn id="231" presetID="1" presetClass="exit" presetSubtype="0" fill="hold" grpId="1" nodeType="clickEffect">
                                  <p:stCondLst>
                                    <p:cond delay="0"/>
                                  </p:stCondLst>
                                  <p:childTnLst>
                                    <p:set>
                                      <p:cBhvr>
                                        <p:cTn id="232" dur="1" fill="hold">
                                          <p:stCondLst>
                                            <p:cond delay="0"/>
                                          </p:stCondLst>
                                        </p:cTn>
                                        <p:tgtEl>
                                          <p:spTgt spid="244"/>
                                        </p:tgtEl>
                                        <p:attrNameLst>
                                          <p:attrName>style.visibility</p:attrName>
                                        </p:attrNameLst>
                                      </p:cBhvr>
                                      <p:to>
                                        <p:strVal val="hidden"/>
                                      </p:to>
                                    </p:set>
                                  </p:childTnLst>
                                </p:cTn>
                              </p:par>
                              <p:par>
                                <p:cTn id="233" presetID="1" presetClass="entr" presetSubtype="0" fill="hold" grpId="0" nodeType="withEffect">
                                  <p:stCondLst>
                                    <p:cond delay="0"/>
                                  </p:stCondLst>
                                  <p:childTnLst>
                                    <p:set>
                                      <p:cBhvr>
                                        <p:cTn id="234" dur="1" fill="hold">
                                          <p:stCondLst>
                                            <p:cond delay="0"/>
                                          </p:stCondLst>
                                        </p:cTn>
                                        <p:tgtEl>
                                          <p:spTgt spid="255"/>
                                        </p:tgtEl>
                                        <p:attrNameLst>
                                          <p:attrName>style.visibility</p:attrName>
                                        </p:attrNameLst>
                                      </p:cBhvr>
                                      <p:to>
                                        <p:strVal val="visible"/>
                                      </p:to>
                                    </p:set>
                                  </p:childTnLst>
                                </p:cTn>
                              </p:par>
                            </p:childTnLst>
                          </p:cTn>
                        </p:par>
                      </p:childTnLst>
                    </p:cTn>
                  </p:par>
                  <p:par>
                    <p:cTn id="235" fill="hold">
                      <p:stCondLst>
                        <p:cond delay="indefinite"/>
                      </p:stCondLst>
                      <p:childTnLst>
                        <p:par>
                          <p:cTn id="236" fill="hold">
                            <p:stCondLst>
                              <p:cond delay="0"/>
                            </p:stCondLst>
                            <p:childTnLst>
                              <p:par>
                                <p:cTn id="237" presetID="1" presetClass="exit" presetSubtype="0" fill="hold" grpId="1" nodeType="clickEffect">
                                  <p:stCondLst>
                                    <p:cond delay="0"/>
                                  </p:stCondLst>
                                  <p:childTnLst>
                                    <p:set>
                                      <p:cBhvr>
                                        <p:cTn id="238" dur="1" fill="hold">
                                          <p:stCondLst>
                                            <p:cond delay="0"/>
                                          </p:stCondLst>
                                        </p:cTn>
                                        <p:tgtEl>
                                          <p:spTgt spid="255"/>
                                        </p:tgtEl>
                                        <p:attrNameLst>
                                          <p:attrName>style.visibility</p:attrName>
                                        </p:attrNameLst>
                                      </p:cBhvr>
                                      <p:to>
                                        <p:strVal val="hidden"/>
                                      </p:to>
                                    </p:set>
                                  </p:childTnLst>
                                </p:cTn>
                              </p:par>
                              <p:par>
                                <p:cTn id="239" presetID="1" presetClass="entr" presetSubtype="0" fill="hold" grpId="0" nodeType="withEffect">
                                  <p:stCondLst>
                                    <p:cond delay="0"/>
                                  </p:stCondLst>
                                  <p:childTnLst>
                                    <p:set>
                                      <p:cBhvr>
                                        <p:cTn id="240" dur="1" fill="hold">
                                          <p:stCondLst>
                                            <p:cond delay="0"/>
                                          </p:stCondLst>
                                        </p:cTn>
                                        <p:tgtEl>
                                          <p:spTgt spid="266"/>
                                        </p:tgtEl>
                                        <p:attrNameLst>
                                          <p:attrName>style.visibility</p:attrName>
                                        </p:attrNameLst>
                                      </p:cBhvr>
                                      <p:to>
                                        <p:strVal val="visible"/>
                                      </p:to>
                                    </p:set>
                                  </p:childTnLst>
                                </p:cTn>
                              </p:par>
                            </p:childTnLst>
                          </p:cTn>
                        </p:par>
                      </p:childTnLst>
                    </p:cTn>
                  </p:par>
                  <p:par>
                    <p:cTn id="241" fill="hold">
                      <p:stCondLst>
                        <p:cond delay="indefinite"/>
                      </p:stCondLst>
                      <p:childTnLst>
                        <p:par>
                          <p:cTn id="242" fill="hold">
                            <p:stCondLst>
                              <p:cond delay="0"/>
                            </p:stCondLst>
                            <p:childTnLst>
                              <p:par>
                                <p:cTn id="243" presetID="1" presetClass="exit" presetSubtype="0" fill="hold" grpId="1" nodeType="clickEffect">
                                  <p:stCondLst>
                                    <p:cond delay="0"/>
                                  </p:stCondLst>
                                  <p:childTnLst>
                                    <p:set>
                                      <p:cBhvr>
                                        <p:cTn id="244" dur="1" fill="hold">
                                          <p:stCondLst>
                                            <p:cond delay="0"/>
                                          </p:stCondLst>
                                        </p:cTn>
                                        <p:tgtEl>
                                          <p:spTgt spid="266"/>
                                        </p:tgtEl>
                                        <p:attrNameLst>
                                          <p:attrName>style.visibility</p:attrName>
                                        </p:attrNameLst>
                                      </p:cBhvr>
                                      <p:to>
                                        <p:strVal val="hidden"/>
                                      </p:to>
                                    </p:set>
                                  </p:childTnLst>
                                </p:cTn>
                              </p:par>
                              <p:par>
                                <p:cTn id="245" presetID="1" presetClass="entr" presetSubtype="0" fill="hold" grpId="0" nodeType="withEffect">
                                  <p:stCondLst>
                                    <p:cond delay="0"/>
                                  </p:stCondLst>
                                  <p:childTnLst>
                                    <p:set>
                                      <p:cBhvr>
                                        <p:cTn id="246" dur="1" fill="hold">
                                          <p:stCondLst>
                                            <p:cond delay="0"/>
                                          </p:stCondLst>
                                        </p:cTn>
                                        <p:tgtEl>
                                          <p:spTgt spid="54"/>
                                        </p:tgtEl>
                                        <p:attrNameLst>
                                          <p:attrName>style.visibility</p:attrName>
                                        </p:attrNameLst>
                                      </p:cBhvr>
                                      <p:to>
                                        <p:strVal val="visible"/>
                                      </p:to>
                                    </p:set>
                                  </p:childTnLst>
                                </p:cTn>
                              </p:par>
                            </p:childTnLst>
                          </p:cTn>
                        </p:par>
                      </p:childTnLst>
                    </p:cTn>
                  </p:par>
                  <p:par>
                    <p:cTn id="247" fill="hold">
                      <p:stCondLst>
                        <p:cond delay="indefinite"/>
                      </p:stCondLst>
                      <p:childTnLst>
                        <p:par>
                          <p:cTn id="248" fill="hold">
                            <p:stCondLst>
                              <p:cond delay="0"/>
                            </p:stCondLst>
                            <p:childTnLst>
                              <p:par>
                                <p:cTn id="249" presetID="1" presetClass="exit" presetSubtype="0" fill="hold" grpId="1" nodeType="clickEffect">
                                  <p:stCondLst>
                                    <p:cond delay="0"/>
                                  </p:stCondLst>
                                  <p:childTnLst>
                                    <p:set>
                                      <p:cBhvr>
                                        <p:cTn id="250" dur="1" fill="hold">
                                          <p:stCondLst>
                                            <p:cond delay="0"/>
                                          </p:stCondLst>
                                        </p:cTn>
                                        <p:tgtEl>
                                          <p:spTgt spid="54"/>
                                        </p:tgtEl>
                                        <p:attrNameLst>
                                          <p:attrName>style.visibility</p:attrName>
                                        </p:attrNameLst>
                                      </p:cBhvr>
                                      <p:to>
                                        <p:strVal val="hidden"/>
                                      </p:to>
                                    </p:set>
                                  </p:childTnLst>
                                </p:cTn>
                              </p:par>
                              <p:par>
                                <p:cTn id="251" presetID="1" presetClass="entr" presetSubtype="0" fill="hold" grpId="0" nodeType="withEffect">
                                  <p:stCondLst>
                                    <p:cond delay="0"/>
                                  </p:stCondLst>
                                  <p:childTnLst>
                                    <p:set>
                                      <p:cBhvr>
                                        <p:cTn id="252" dur="1" fill="hold">
                                          <p:stCondLst>
                                            <p:cond delay="0"/>
                                          </p:stCondLst>
                                        </p:cTn>
                                        <p:tgtEl>
                                          <p:spTgt spid="176"/>
                                        </p:tgtEl>
                                        <p:attrNameLst>
                                          <p:attrName>style.visibility</p:attrName>
                                        </p:attrNameLst>
                                      </p:cBhvr>
                                      <p:to>
                                        <p:strVal val="visible"/>
                                      </p:to>
                                    </p:set>
                                  </p:childTnLst>
                                </p:cTn>
                              </p:par>
                            </p:childTnLst>
                          </p:cTn>
                        </p:par>
                      </p:childTnLst>
                    </p:cTn>
                  </p:par>
                  <p:par>
                    <p:cTn id="253" fill="hold">
                      <p:stCondLst>
                        <p:cond delay="indefinite"/>
                      </p:stCondLst>
                      <p:childTnLst>
                        <p:par>
                          <p:cTn id="254" fill="hold">
                            <p:stCondLst>
                              <p:cond delay="0"/>
                            </p:stCondLst>
                            <p:childTnLst>
                              <p:par>
                                <p:cTn id="255" presetID="1" presetClass="exit" presetSubtype="0" fill="hold" grpId="1" nodeType="clickEffect">
                                  <p:stCondLst>
                                    <p:cond delay="0"/>
                                  </p:stCondLst>
                                  <p:childTnLst>
                                    <p:set>
                                      <p:cBhvr>
                                        <p:cTn id="256" dur="1" fill="hold">
                                          <p:stCondLst>
                                            <p:cond delay="0"/>
                                          </p:stCondLst>
                                        </p:cTn>
                                        <p:tgtEl>
                                          <p:spTgt spid="176"/>
                                        </p:tgtEl>
                                        <p:attrNameLst>
                                          <p:attrName>style.visibility</p:attrName>
                                        </p:attrNameLst>
                                      </p:cBhvr>
                                      <p:to>
                                        <p:strVal val="hidden"/>
                                      </p:to>
                                    </p:set>
                                  </p:childTnLst>
                                </p:cTn>
                              </p:par>
                              <p:par>
                                <p:cTn id="257" presetID="1" presetClass="entr" presetSubtype="0" fill="hold" grpId="0" nodeType="withEffect">
                                  <p:stCondLst>
                                    <p:cond delay="0"/>
                                  </p:stCondLst>
                                  <p:childTnLst>
                                    <p:set>
                                      <p:cBhvr>
                                        <p:cTn id="258" dur="1" fill="hold">
                                          <p:stCondLst>
                                            <p:cond delay="0"/>
                                          </p:stCondLst>
                                        </p:cTn>
                                        <p:tgtEl>
                                          <p:spTgt spid="190"/>
                                        </p:tgtEl>
                                        <p:attrNameLst>
                                          <p:attrName>style.visibility</p:attrName>
                                        </p:attrNameLst>
                                      </p:cBhvr>
                                      <p:to>
                                        <p:strVal val="visible"/>
                                      </p:to>
                                    </p:set>
                                  </p:childTnLst>
                                </p:cTn>
                              </p:par>
                            </p:childTnLst>
                          </p:cTn>
                        </p:par>
                      </p:childTnLst>
                    </p:cTn>
                  </p:par>
                  <p:par>
                    <p:cTn id="259" fill="hold">
                      <p:stCondLst>
                        <p:cond delay="indefinite"/>
                      </p:stCondLst>
                      <p:childTnLst>
                        <p:par>
                          <p:cTn id="260" fill="hold">
                            <p:stCondLst>
                              <p:cond delay="0"/>
                            </p:stCondLst>
                            <p:childTnLst>
                              <p:par>
                                <p:cTn id="261" presetID="1" presetClass="exit" presetSubtype="0" fill="hold" grpId="1" nodeType="clickEffect">
                                  <p:stCondLst>
                                    <p:cond delay="0"/>
                                  </p:stCondLst>
                                  <p:childTnLst>
                                    <p:set>
                                      <p:cBhvr>
                                        <p:cTn id="262" dur="1" fill="hold">
                                          <p:stCondLst>
                                            <p:cond delay="0"/>
                                          </p:stCondLst>
                                        </p:cTn>
                                        <p:tgtEl>
                                          <p:spTgt spid="190"/>
                                        </p:tgtEl>
                                        <p:attrNameLst>
                                          <p:attrName>style.visibility</p:attrName>
                                        </p:attrNameLst>
                                      </p:cBhvr>
                                      <p:to>
                                        <p:strVal val="hidden"/>
                                      </p:to>
                                    </p:set>
                                  </p:childTnLst>
                                </p:cTn>
                              </p:par>
                              <p:par>
                                <p:cTn id="263" presetID="1" presetClass="entr" presetSubtype="0" fill="hold" grpId="0" nodeType="withEffect">
                                  <p:stCondLst>
                                    <p:cond delay="0"/>
                                  </p:stCondLst>
                                  <p:childTnLst>
                                    <p:set>
                                      <p:cBhvr>
                                        <p:cTn id="264" dur="1" fill="hold">
                                          <p:stCondLst>
                                            <p:cond delay="0"/>
                                          </p:stCondLst>
                                        </p:cTn>
                                        <p:tgtEl>
                                          <p:spTgt spid="201"/>
                                        </p:tgtEl>
                                        <p:attrNameLst>
                                          <p:attrName>style.visibility</p:attrName>
                                        </p:attrNameLst>
                                      </p:cBhvr>
                                      <p:to>
                                        <p:strVal val="visible"/>
                                      </p:to>
                                    </p:set>
                                  </p:childTnLst>
                                </p:cTn>
                              </p:par>
                            </p:childTnLst>
                          </p:cTn>
                        </p:par>
                      </p:childTnLst>
                    </p:cTn>
                  </p:par>
                  <p:par>
                    <p:cTn id="265" fill="hold">
                      <p:stCondLst>
                        <p:cond delay="indefinite"/>
                      </p:stCondLst>
                      <p:childTnLst>
                        <p:par>
                          <p:cTn id="266" fill="hold">
                            <p:stCondLst>
                              <p:cond delay="0"/>
                            </p:stCondLst>
                            <p:childTnLst>
                              <p:par>
                                <p:cTn id="267" presetID="1" presetClass="exit" presetSubtype="0" fill="hold" grpId="1" nodeType="clickEffect">
                                  <p:stCondLst>
                                    <p:cond delay="0"/>
                                  </p:stCondLst>
                                  <p:childTnLst>
                                    <p:set>
                                      <p:cBhvr>
                                        <p:cTn id="268" dur="1" fill="hold">
                                          <p:stCondLst>
                                            <p:cond delay="0"/>
                                          </p:stCondLst>
                                        </p:cTn>
                                        <p:tgtEl>
                                          <p:spTgt spid="201"/>
                                        </p:tgtEl>
                                        <p:attrNameLst>
                                          <p:attrName>style.visibility</p:attrName>
                                        </p:attrNameLst>
                                      </p:cBhvr>
                                      <p:to>
                                        <p:strVal val="hidden"/>
                                      </p:to>
                                    </p:set>
                                  </p:childTnLst>
                                </p:cTn>
                              </p:par>
                              <p:par>
                                <p:cTn id="269" presetID="1" presetClass="entr" presetSubtype="0" fill="hold" grpId="0" nodeType="withEffect">
                                  <p:stCondLst>
                                    <p:cond delay="0"/>
                                  </p:stCondLst>
                                  <p:childTnLst>
                                    <p:set>
                                      <p:cBhvr>
                                        <p:cTn id="270" dur="1" fill="hold">
                                          <p:stCondLst>
                                            <p:cond delay="0"/>
                                          </p:stCondLst>
                                        </p:cTn>
                                        <p:tgtEl>
                                          <p:spTgt spid="212"/>
                                        </p:tgtEl>
                                        <p:attrNameLst>
                                          <p:attrName>style.visibility</p:attrName>
                                        </p:attrNameLst>
                                      </p:cBhvr>
                                      <p:to>
                                        <p:strVal val="visible"/>
                                      </p:to>
                                    </p:set>
                                  </p:childTnLst>
                                </p:cTn>
                              </p:par>
                            </p:childTnLst>
                          </p:cTn>
                        </p:par>
                      </p:childTnLst>
                    </p:cTn>
                  </p:par>
                  <p:par>
                    <p:cTn id="271" fill="hold">
                      <p:stCondLst>
                        <p:cond delay="indefinite"/>
                      </p:stCondLst>
                      <p:childTnLst>
                        <p:par>
                          <p:cTn id="272" fill="hold">
                            <p:stCondLst>
                              <p:cond delay="0"/>
                            </p:stCondLst>
                            <p:childTnLst>
                              <p:par>
                                <p:cTn id="273" presetID="1" presetClass="exit" presetSubtype="0" fill="hold" grpId="1" nodeType="clickEffect">
                                  <p:stCondLst>
                                    <p:cond delay="0"/>
                                  </p:stCondLst>
                                  <p:childTnLst>
                                    <p:set>
                                      <p:cBhvr>
                                        <p:cTn id="274" dur="1" fill="hold">
                                          <p:stCondLst>
                                            <p:cond delay="0"/>
                                          </p:stCondLst>
                                        </p:cTn>
                                        <p:tgtEl>
                                          <p:spTgt spid="212"/>
                                        </p:tgtEl>
                                        <p:attrNameLst>
                                          <p:attrName>style.visibility</p:attrName>
                                        </p:attrNameLst>
                                      </p:cBhvr>
                                      <p:to>
                                        <p:strVal val="hidden"/>
                                      </p:to>
                                    </p:set>
                                  </p:childTnLst>
                                </p:cTn>
                              </p:par>
                              <p:par>
                                <p:cTn id="275" presetID="1" presetClass="entr" presetSubtype="0" fill="hold" grpId="0" nodeType="withEffect">
                                  <p:stCondLst>
                                    <p:cond delay="0"/>
                                  </p:stCondLst>
                                  <p:childTnLst>
                                    <p:set>
                                      <p:cBhvr>
                                        <p:cTn id="276" dur="1" fill="hold">
                                          <p:stCondLst>
                                            <p:cond delay="0"/>
                                          </p:stCondLst>
                                        </p:cTn>
                                        <p:tgtEl>
                                          <p:spTgt spid="223"/>
                                        </p:tgtEl>
                                        <p:attrNameLst>
                                          <p:attrName>style.visibility</p:attrName>
                                        </p:attrNameLst>
                                      </p:cBhvr>
                                      <p:to>
                                        <p:strVal val="visible"/>
                                      </p:to>
                                    </p:set>
                                  </p:childTnLst>
                                </p:cTn>
                              </p:par>
                            </p:childTnLst>
                          </p:cTn>
                        </p:par>
                      </p:childTnLst>
                    </p:cTn>
                  </p:par>
                  <p:par>
                    <p:cTn id="277" fill="hold">
                      <p:stCondLst>
                        <p:cond delay="indefinite"/>
                      </p:stCondLst>
                      <p:childTnLst>
                        <p:par>
                          <p:cTn id="278" fill="hold">
                            <p:stCondLst>
                              <p:cond delay="0"/>
                            </p:stCondLst>
                            <p:childTnLst>
                              <p:par>
                                <p:cTn id="279" presetID="1" presetClass="exit" presetSubtype="0" fill="hold" grpId="1" nodeType="clickEffect">
                                  <p:stCondLst>
                                    <p:cond delay="0"/>
                                  </p:stCondLst>
                                  <p:childTnLst>
                                    <p:set>
                                      <p:cBhvr>
                                        <p:cTn id="280" dur="1" fill="hold">
                                          <p:stCondLst>
                                            <p:cond delay="0"/>
                                          </p:stCondLst>
                                        </p:cTn>
                                        <p:tgtEl>
                                          <p:spTgt spid="223"/>
                                        </p:tgtEl>
                                        <p:attrNameLst>
                                          <p:attrName>style.visibility</p:attrName>
                                        </p:attrNameLst>
                                      </p:cBhvr>
                                      <p:to>
                                        <p:strVal val="hidden"/>
                                      </p:to>
                                    </p:set>
                                  </p:childTnLst>
                                </p:cTn>
                              </p:par>
                              <p:par>
                                <p:cTn id="281" presetID="1" presetClass="entr" presetSubtype="0"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childTnLst>
                                </p:cTn>
                              </p:par>
                            </p:childTnLst>
                          </p:cTn>
                        </p:par>
                      </p:childTnLst>
                    </p:cTn>
                  </p:par>
                  <p:par>
                    <p:cTn id="283" fill="hold">
                      <p:stCondLst>
                        <p:cond delay="indefinite"/>
                      </p:stCondLst>
                      <p:childTnLst>
                        <p:par>
                          <p:cTn id="284" fill="hold">
                            <p:stCondLst>
                              <p:cond delay="0"/>
                            </p:stCondLst>
                            <p:childTnLst>
                              <p:par>
                                <p:cTn id="285" presetID="1" presetClass="exit" presetSubtype="0" fill="hold" grpId="1" nodeType="clickEffect">
                                  <p:stCondLst>
                                    <p:cond delay="0"/>
                                  </p:stCondLst>
                                  <p:childTnLst>
                                    <p:set>
                                      <p:cBhvr>
                                        <p:cTn id="286" dur="1" fill="hold">
                                          <p:stCondLst>
                                            <p:cond delay="0"/>
                                          </p:stCondLst>
                                        </p:cTn>
                                        <p:tgtEl>
                                          <p:spTgt spid="234"/>
                                        </p:tgtEl>
                                        <p:attrNameLst>
                                          <p:attrName>style.visibility</p:attrName>
                                        </p:attrNameLst>
                                      </p:cBhvr>
                                      <p:to>
                                        <p:strVal val="hidden"/>
                                      </p:to>
                                    </p:set>
                                  </p:childTnLst>
                                </p:cTn>
                              </p:par>
                              <p:par>
                                <p:cTn id="287" presetID="1" presetClass="entr" presetSubtype="0" fill="hold" grpId="0" nodeType="withEffect">
                                  <p:stCondLst>
                                    <p:cond delay="0"/>
                                  </p:stCondLst>
                                  <p:childTnLst>
                                    <p:set>
                                      <p:cBhvr>
                                        <p:cTn id="288" dur="1" fill="hold">
                                          <p:stCondLst>
                                            <p:cond delay="0"/>
                                          </p:stCondLst>
                                        </p:cTn>
                                        <p:tgtEl>
                                          <p:spTgt spid="245"/>
                                        </p:tgtEl>
                                        <p:attrNameLst>
                                          <p:attrName>style.visibility</p:attrName>
                                        </p:attrNameLst>
                                      </p:cBhvr>
                                      <p:to>
                                        <p:strVal val="visible"/>
                                      </p:to>
                                    </p:set>
                                  </p:childTnLst>
                                </p:cTn>
                              </p:par>
                            </p:childTnLst>
                          </p:cTn>
                        </p:par>
                      </p:childTnLst>
                    </p:cTn>
                  </p:par>
                  <p:par>
                    <p:cTn id="289" fill="hold">
                      <p:stCondLst>
                        <p:cond delay="indefinite"/>
                      </p:stCondLst>
                      <p:childTnLst>
                        <p:par>
                          <p:cTn id="290" fill="hold">
                            <p:stCondLst>
                              <p:cond delay="0"/>
                            </p:stCondLst>
                            <p:childTnLst>
                              <p:par>
                                <p:cTn id="291" presetID="1" presetClass="exit" presetSubtype="0" fill="hold" grpId="1" nodeType="clickEffect">
                                  <p:stCondLst>
                                    <p:cond delay="0"/>
                                  </p:stCondLst>
                                  <p:childTnLst>
                                    <p:set>
                                      <p:cBhvr>
                                        <p:cTn id="292" dur="1" fill="hold">
                                          <p:stCondLst>
                                            <p:cond delay="0"/>
                                          </p:stCondLst>
                                        </p:cTn>
                                        <p:tgtEl>
                                          <p:spTgt spid="245"/>
                                        </p:tgtEl>
                                        <p:attrNameLst>
                                          <p:attrName>style.visibility</p:attrName>
                                        </p:attrNameLst>
                                      </p:cBhvr>
                                      <p:to>
                                        <p:strVal val="hidden"/>
                                      </p:to>
                                    </p:set>
                                  </p:childTnLst>
                                </p:cTn>
                              </p:par>
                              <p:par>
                                <p:cTn id="293" presetID="1" presetClass="entr" presetSubtype="0" fill="hold" grpId="0" nodeType="withEffect">
                                  <p:stCondLst>
                                    <p:cond delay="0"/>
                                  </p:stCondLst>
                                  <p:childTnLst>
                                    <p:set>
                                      <p:cBhvr>
                                        <p:cTn id="294" dur="1" fill="hold">
                                          <p:stCondLst>
                                            <p:cond delay="0"/>
                                          </p:stCondLst>
                                        </p:cTn>
                                        <p:tgtEl>
                                          <p:spTgt spid="256"/>
                                        </p:tgtEl>
                                        <p:attrNameLst>
                                          <p:attrName>style.visibility</p:attrName>
                                        </p:attrNameLst>
                                      </p:cBhvr>
                                      <p:to>
                                        <p:strVal val="visible"/>
                                      </p:to>
                                    </p:set>
                                  </p:childTnLst>
                                </p:cTn>
                              </p:par>
                            </p:childTnLst>
                          </p:cTn>
                        </p:par>
                      </p:childTnLst>
                    </p:cTn>
                  </p:par>
                  <p:par>
                    <p:cTn id="295" fill="hold">
                      <p:stCondLst>
                        <p:cond delay="indefinite"/>
                      </p:stCondLst>
                      <p:childTnLst>
                        <p:par>
                          <p:cTn id="296" fill="hold">
                            <p:stCondLst>
                              <p:cond delay="0"/>
                            </p:stCondLst>
                            <p:childTnLst>
                              <p:par>
                                <p:cTn id="297" presetID="1" presetClass="exit" presetSubtype="0" fill="hold" grpId="1" nodeType="clickEffect">
                                  <p:stCondLst>
                                    <p:cond delay="0"/>
                                  </p:stCondLst>
                                  <p:childTnLst>
                                    <p:set>
                                      <p:cBhvr>
                                        <p:cTn id="298" dur="1" fill="hold">
                                          <p:stCondLst>
                                            <p:cond delay="0"/>
                                          </p:stCondLst>
                                        </p:cTn>
                                        <p:tgtEl>
                                          <p:spTgt spid="256"/>
                                        </p:tgtEl>
                                        <p:attrNameLst>
                                          <p:attrName>style.visibility</p:attrName>
                                        </p:attrNameLst>
                                      </p:cBhvr>
                                      <p:to>
                                        <p:strVal val="hidden"/>
                                      </p:to>
                                    </p:set>
                                  </p:childTnLst>
                                </p:cTn>
                              </p:par>
                              <p:par>
                                <p:cTn id="299" presetID="1" presetClass="entr" presetSubtype="0" fill="hold" grpId="0" nodeType="withEffect">
                                  <p:stCondLst>
                                    <p:cond delay="0"/>
                                  </p:stCondLst>
                                  <p:childTnLst>
                                    <p:set>
                                      <p:cBhvr>
                                        <p:cTn id="300" dur="1" fill="hold">
                                          <p:stCondLst>
                                            <p:cond delay="0"/>
                                          </p:stCondLst>
                                        </p:cTn>
                                        <p:tgtEl>
                                          <p:spTgt spid="267"/>
                                        </p:tgtEl>
                                        <p:attrNameLst>
                                          <p:attrName>style.visibility</p:attrName>
                                        </p:attrNameLst>
                                      </p:cBhvr>
                                      <p:to>
                                        <p:strVal val="visible"/>
                                      </p:to>
                                    </p:set>
                                  </p:childTnLst>
                                </p:cTn>
                              </p:par>
                            </p:childTnLst>
                          </p:cTn>
                        </p:par>
                      </p:childTnLst>
                    </p:cTn>
                  </p:par>
                  <p:par>
                    <p:cTn id="301" fill="hold">
                      <p:stCondLst>
                        <p:cond delay="indefinite"/>
                      </p:stCondLst>
                      <p:childTnLst>
                        <p:par>
                          <p:cTn id="302" fill="hold">
                            <p:stCondLst>
                              <p:cond delay="0"/>
                            </p:stCondLst>
                            <p:childTnLst>
                              <p:par>
                                <p:cTn id="303" presetID="1" presetClass="exit" presetSubtype="0" fill="hold" grpId="1" nodeType="clickEffect">
                                  <p:stCondLst>
                                    <p:cond delay="0"/>
                                  </p:stCondLst>
                                  <p:childTnLst>
                                    <p:set>
                                      <p:cBhvr>
                                        <p:cTn id="304" dur="1" fill="hold">
                                          <p:stCondLst>
                                            <p:cond delay="0"/>
                                          </p:stCondLst>
                                        </p:cTn>
                                        <p:tgtEl>
                                          <p:spTgt spid="267"/>
                                        </p:tgtEl>
                                        <p:attrNameLst>
                                          <p:attrName>style.visibility</p:attrName>
                                        </p:attrNameLst>
                                      </p:cBhvr>
                                      <p:to>
                                        <p:strVal val="hidden"/>
                                      </p:to>
                                    </p:set>
                                  </p:childTnLst>
                                </p:cTn>
                              </p:par>
                              <p:par>
                                <p:cTn id="305" presetID="1" presetClass="entr" presetSubtype="0" fill="hold" grpId="0" nodeType="withEffect">
                                  <p:stCondLst>
                                    <p:cond delay="0"/>
                                  </p:stCondLst>
                                  <p:childTnLst>
                                    <p:set>
                                      <p:cBhvr>
                                        <p:cTn id="306" dur="1" fill="hold">
                                          <p:stCondLst>
                                            <p:cond delay="0"/>
                                          </p:stCondLst>
                                        </p:cTn>
                                        <p:tgtEl>
                                          <p:spTgt spid="55"/>
                                        </p:tgtEl>
                                        <p:attrNameLst>
                                          <p:attrName>style.visibility</p:attrName>
                                        </p:attrNameLst>
                                      </p:cBhvr>
                                      <p:to>
                                        <p:strVal val="visible"/>
                                      </p:to>
                                    </p:set>
                                  </p:childTnLst>
                                </p:cTn>
                              </p:par>
                            </p:childTnLst>
                          </p:cTn>
                        </p:par>
                      </p:childTnLst>
                    </p:cTn>
                  </p:par>
                  <p:par>
                    <p:cTn id="307" fill="hold">
                      <p:stCondLst>
                        <p:cond delay="indefinite"/>
                      </p:stCondLst>
                      <p:childTnLst>
                        <p:par>
                          <p:cTn id="308" fill="hold">
                            <p:stCondLst>
                              <p:cond delay="0"/>
                            </p:stCondLst>
                            <p:childTnLst>
                              <p:par>
                                <p:cTn id="309" presetID="1" presetClass="exit" presetSubtype="0" fill="hold" grpId="1" nodeType="clickEffect">
                                  <p:stCondLst>
                                    <p:cond delay="0"/>
                                  </p:stCondLst>
                                  <p:childTnLst>
                                    <p:set>
                                      <p:cBhvr>
                                        <p:cTn id="310" dur="1" fill="hold">
                                          <p:stCondLst>
                                            <p:cond delay="0"/>
                                          </p:stCondLst>
                                        </p:cTn>
                                        <p:tgtEl>
                                          <p:spTgt spid="55"/>
                                        </p:tgtEl>
                                        <p:attrNameLst>
                                          <p:attrName>style.visibility</p:attrName>
                                        </p:attrNameLst>
                                      </p:cBhvr>
                                      <p:to>
                                        <p:strVal val="hidden"/>
                                      </p:to>
                                    </p:set>
                                  </p:childTnLst>
                                </p:cTn>
                              </p:par>
                              <p:par>
                                <p:cTn id="311" presetID="1" presetClass="entr" presetSubtype="0" fill="hold" grpId="0" nodeType="withEffect">
                                  <p:stCondLst>
                                    <p:cond delay="0"/>
                                  </p:stCondLst>
                                  <p:childTnLst>
                                    <p:set>
                                      <p:cBhvr>
                                        <p:cTn id="312" dur="1" fill="hold">
                                          <p:stCondLst>
                                            <p:cond delay="0"/>
                                          </p:stCondLst>
                                        </p:cTn>
                                        <p:tgtEl>
                                          <p:spTgt spid="177"/>
                                        </p:tgtEl>
                                        <p:attrNameLst>
                                          <p:attrName>style.visibility</p:attrName>
                                        </p:attrNameLst>
                                      </p:cBhvr>
                                      <p:to>
                                        <p:strVal val="visible"/>
                                      </p:to>
                                    </p:set>
                                  </p:childTnLst>
                                </p:cTn>
                              </p:par>
                            </p:childTnLst>
                          </p:cTn>
                        </p:par>
                      </p:childTnLst>
                    </p:cTn>
                  </p:par>
                  <p:par>
                    <p:cTn id="313" fill="hold">
                      <p:stCondLst>
                        <p:cond delay="indefinite"/>
                      </p:stCondLst>
                      <p:childTnLst>
                        <p:par>
                          <p:cTn id="314" fill="hold">
                            <p:stCondLst>
                              <p:cond delay="0"/>
                            </p:stCondLst>
                            <p:childTnLst>
                              <p:par>
                                <p:cTn id="315" presetID="1" presetClass="exit" presetSubtype="0" fill="hold" grpId="1" nodeType="clickEffect">
                                  <p:stCondLst>
                                    <p:cond delay="0"/>
                                  </p:stCondLst>
                                  <p:childTnLst>
                                    <p:set>
                                      <p:cBhvr>
                                        <p:cTn id="316" dur="1" fill="hold">
                                          <p:stCondLst>
                                            <p:cond delay="0"/>
                                          </p:stCondLst>
                                        </p:cTn>
                                        <p:tgtEl>
                                          <p:spTgt spid="177"/>
                                        </p:tgtEl>
                                        <p:attrNameLst>
                                          <p:attrName>style.visibility</p:attrName>
                                        </p:attrNameLst>
                                      </p:cBhvr>
                                      <p:to>
                                        <p:strVal val="hidden"/>
                                      </p:to>
                                    </p:set>
                                  </p:childTnLst>
                                </p:cTn>
                              </p:par>
                              <p:par>
                                <p:cTn id="317" presetID="1" presetClass="entr" presetSubtype="0" fill="hold" grpId="0" nodeType="withEffect">
                                  <p:stCondLst>
                                    <p:cond delay="0"/>
                                  </p:stCondLst>
                                  <p:childTnLst>
                                    <p:set>
                                      <p:cBhvr>
                                        <p:cTn id="318" dur="1" fill="hold">
                                          <p:stCondLst>
                                            <p:cond delay="0"/>
                                          </p:stCondLst>
                                        </p:cTn>
                                        <p:tgtEl>
                                          <p:spTgt spid="191"/>
                                        </p:tgtEl>
                                        <p:attrNameLst>
                                          <p:attrName>style.visibility</p:attrName>
                                        </p:attrNameLst>
                                      </p:cBhvr>
                                      <p:to>
                                        <p:strVal val="visible"/>
                                      </p:to>
                                    </p:set>
                                  </p:childTnLst>
                                </p:cTn>
                              </p:par>
                            </p:childTnLst>
                          </p:cTn>
                        </p:par>
                      </p:childTnLst>
                    </p:cTn>
                  </p:par>
                  <p:par>
                    <p:cTn id="319" fill="hold">
                      <p:stCondLst>
                        <p:cond delay="indefinite"/>
                      </p:stCondLst>
                      <p:childTnLst>
                        <p:par>
                          <p:cTn id="320" fill="hold">
                            <p:stCondLst>
                              <p:cond delay="0"/>
                            </p:stCondLst>
                            <p:childTnLst>
                              <p:par>
                                <p:cTn id="321" presetID="1" presetClass="exit" presetSubtype="0" fill="hold" grpId="1" nodeType="clickEffect">
                                  <p:stCondLst>
                                    <p:cond delay="0"/>
                                  </p:stCondLst>
                                  <p:childTnLst>
                                    <p:set>
                                      <p:cBhvr>
                                        <p:cTn id="322" dur="1" fill="hold">
                                          <p:stCondLst>
                                            <p:cond delay="0"/>
                                          </p:stCondLst>
                                        </p:cTn>
                                        <p:tgtEl>
                                          <p:spTgt spid="191"/>
                                        </p:tgtEl>
                                        <p:attrNameLst>
                                          <p:attrName>style.visibility</p:attrName>
                                        </p:attrNameLst>
                                      </p:cBhvr>
                                      <p:to>
                                        <p:strVal val="hidden"/>
                                      </p:to>
                                    </p:set>
                                  </p:childTnLst>
                                </p:cTn>
                              </p:par>
                              <p:par>
                                <p:cTn id="323" presetID="1" presetClass="entr" presetSubtype="0" fill="hold" grpId="0" nodeType="withEffect">
                                  <p:stCondLst>
                                    <p:cond delay="0"/>
                                  </p:stCondLst>
                                  <p:childTnLst>
                                    <p:set>
                                      <p:cBhvr>
                                        <p:cTn id="324" dur="1" fill="hold">
                                          <p:stCondLst>
                                            <p:cond delay="0"/>
                                          </p:stCondLst>
                                        </p:cTn>
                                        <p:tgtEl>
                                          <p:spTgt spid="202"/>
                                        </p:tgtEl>
                                        <p:attrNameLst>
                                          <p:attrName>style.visibility</p:attrName>
                                        </p:attrNameLst>
                                      </p:cBhvr>
                                      <p:to>
                                        <p:strVal val="visible"/>
                                      </p:to>
                                    </p:set>
                                  </p:childTnLst>
                                </p:cTn>
                              </p:par>
                            </p:childTnLst>
                          </p:cTn>
                        </p:par>
                      </p:childTnLst>
                    </p:cTn>
                  </p:par>
                  <p:par>
                    <p:cTn id="325" fill="hold">
                      <p:stCondLst>
                        <p:cond delay="indefinite"/>
                      </p:stCondLst>
                      <p:childTnLst>
                        <p:par>
                          <p:cTn id="326" fill="hold">
                            <p:stCondLst>
                              <p:cond delay="0"/>
                            </p:stCondLst>
                            <p:childTnLst>
                              <p:par>
                                <p:cTn id="327" presetID="1" presetClass="exit" presetSubtype="0" fill="hold" grpId="1" nodeType="clickEffect">
                                  <p:stCondLst>
                                    <p:cond delay="0"/>
                                  </p:stCondLst>
                                  <p:childTnLst>
                                    <p:set>
                                      <p:cBhvr>
                                        <p:cTn id="328" dur="1" fill="hold">
                                          <p:stCondLst>
                                            <p:cond delay="0"/>
                                          </p:stCondLst>
                                        </p:cTn>
                                        <p:tgtEl>
                                          <p:spTgt spid="202"/>
                                        </p:tgtEl>
                                        <p:attrNameLst>
                                          <p:attrName>style.visibility</p:attrName>
                                        </p:attrNameLst>
                                      </p:cBhvr>
                                      <p:to>
                                        <p:strVal val="hidden"/>
                                      </p:to>
                                    </p:set>
                                  </p:childTnLst>
                                </p:cTn>
                              </p:par>
                              <p:par>
                                <p:cTn id="329" presetID="1" presetClass="entr" presetSubtype="0" fill="hold" grpId="0" nodeType="withEffect">
                                  <p:stCondLst>
                                    <p:cond delay="0"/>
                                  </p:stCondLst>
                                  <p:childTnLst>
                                    <p:set>
                                      <p:cBhvr>
                                        <p:cTn id="330" dur="1" fill="hold">
                                          <p:stCondLst>
                                            <p:cond delay="0"/>
                                          </p:stCondLst>
                                        </p:cTn>
                                        <p:tgtEl>
                                          <p:spTgt spid="213"/>
                                        </p:tgtEl>
                                        <p:attrNameLst>
                                          <p:attrName>style.visibility</p:attrName>
                                        </p:attrNameLst>
                                      </p:cBhvr>
                                      <p:to>
                                        <p:strVal val="visible"/>
                                      </p:to>
                                    </p:set>
                                  </p:childTnLst>
                                </p:cTn>
                              </p:par>
                            </p:childTnLst>
                          </p:cTn>
                        </p:par>
                      </p:childTnLst>
                    </p:cTn>
                  </p:par>
                  <p:par>
                    <p:cTn id="331" fill="hold">
                      <p:stCondLst>
                        <p:cond delay="indefinite"/>
                      </p:stCondLst>
                      <p:childTnLst>
                        <p:par>
                          <p:cTn id="332" fill="hold">
                            <p:stCondLst>
                              <p:cond delay="0"/>
                            </p:stCondLst>
                            <p:childTnLst>
                              <p:par>
                                <p:cTn id="333" presetID="1" presetClass="exit" presetSubtype="0" fill="hold" grpId="1" nodeType="clickEffect">
                                  <p:stCondLst>
                                    <p:cond delay="0"/>
                                  </p:stCondLst>
                                  <p:childTnLst>
                                    <p:set>
                                      <p:cBhvr>
                                        <p:cTn id="334" dur="1" fill="hold">
                                          <p:stCondLst>
                                            <p:cond delay="0"/>
                                          </p:stCondLst>
                                        </p:cTn>
                                        <p:tgtEl>
                                          <p:spTgt spid="213"/>
                                        </p:tgtEl>
                                        <p:attrNameLst>
                                          <p:attrName>style.visibility</p:attrName>
                                        </p:attrNameLst>
                                      </p:cBhvr>
                                      <p:to>
                                        <p:strVal val="hidden"/>
                                      </p:to>
                                    </p:set>
                                  </p:childTnLst>
                                </p:cTn>
                              </p:par>
                              <p:par>
                                <p:cTn id="335" presetID="1" presetClass="entr" presetSubtype="0" fill="hold" grpId="0" nodeType="withEffect">
                                  <p:stCondLst>
                                    <p:cond delay="0"/>
                                  </p:stCondLst>
                                  <p:childTnLst>
                                    <p:set>
                                      <p:cBhvr>
                                        <p:cTn id="336" dur="1" fill="hold">
                                          <p:stCondLst>
                                            <p:cond delay="0"/>
                                          </p:stCondLst>
                                        </p:cTn>
                                        <p:tgtEl>
                                          <p:spTgt spid="224"/>
                                        </p:tgtEl>
                                        <p:attrNameLst>
                                          <p:attrName>style.visibility</p:attrName>
                                        </p:attrNameLst>
                                      </p:cBhvr>
                                      <p:to>
                                        <p:strVal val="visible"/>
                                      </p:to>
                                    </p:set>
                                  </p:childTnLst>
                                </p:cTn>
                              </p:par>
                            </p:childTnLst>
                          </p:cTn>
                        </p:par>
                      </p:childTnLst>
                    </p:cTn>
                  </p:par>
                  <p:par>
                    <p:cTn id="337" fill="hold">
                      <p:stCondLst>
                        <p:cond delay="indefinite"/>
                      </p:stCondLst>
                      <p:childTnLst>
                        <p:par>
                          <p:cTn id="338" fill="hold">
                            <p:stCondLst>
                              <p:cond delay="0"/>
                            </p:stCondLst>
                            <p:childTnLst>
                              <p:par>
                                <p:cTn id="339" presetID="1" presetClass="exit" presetSubtype="0" fill="hold" grpId="1" nodeType="clickEffect">
                                  <p:stCondLst>
                                    <p:cond delay="0"/>
                                  </p:stCondLst>
                                  <p:childTnLst>
                                    <p:set>
                                      <p:cBhvr>
                                        <p:cTn id="340" dur="1" fill="hold">
                                          <p:stCondLst>
                                            <p:cond delay="0"/>
                                          </p:stCondLst>
                                        </p:cTn>
                                        <p:tgtEl>
                                          <p:spTgt spid="224"/>
                                        </p:tgtEl>
                                        <p:attrNameLst>
                                          <p:attrName>style.visibility</p:attrName>
                                        </p:attrNameLst>
                                      </p:cBhvr>
                                      <p:to>
                                        <p:strVal val="hidden"/>
                                      </p:to>
                                    </p:set>
                                  </p:childTnLst>
                                </p:cTn>
                              </p:par>
                              <p:par>
                                <p:cTn id="341" presetID="1" presetClass="entr" presetSubtype="0" fill="hold" grpId="0" nodeType="withEffect">
                                  <p:stCondLst>
                                    <p:cond delay="0"/>
                                  </p:stCondLst>
                                  <p:childTnLst>
                                    <p:set>
                                      <p:cBhvr>
                                        <p:cTn id="342" dur="1" fill="hold">
                                          <p:stCondLst>
                                            <p:cond delay="0"/>
                                          </p:stCondLst>
                                        </p:cTn>
                                        <p:tgtEl>
                                          <p:spTgt spid="235"/>
                                        </p:tgtEl>
                                        <p:attrNameLst>
                                          <p:attrName>style.visibility</p:attrName>
                                        </p:attrNameLst>
                                      </p:cBhvr>
                                      <p:to>
                                        <p:strVal val="visible"/>
                                      </p:to>
                                    </p:set>
                                  </p:childTnLst>
                                </p:cTn>
                              </p:par>
                            </p:childTnLst>
                          </p:cTn>
                        </p:par>
                      </p:childTnLst>
                    </p:cTn>
                  </p:par>
                  <p:par>
                    <p:cTn id="343" fill="hold">
                      <p:stCondLst>
                        <p:cond delay="indefinite"/>
                      </p:stCondLst>
                      <p:childTnLst>
                        <p:par>
                          <p:cTn id="344" fill="hold">
                            <p:stCondLst>
                              <p:cond delay="0"/>
                            </p:stCondLst>
                            <p:childTnLst>
                              <p:par>
                                <p:cTn id="345" presetID="1" presetClass="exit" presetSubtype="0" fill="hold" grpId="1" nodeType="clickEffect">
                                  <p:stCondLst>
                                    <p:cond delay="0"/>
                                  </p:stCondLst>
                                  <p:childTnLst>
                                    <p:set>
                                      <p:cBhvr>
                                        <p:cTn id="346" dur="1" fill="hold">
                                          <p:stCondLst>
                                            <p:cond delay="0"/>
                                          </p:stCondLst>
                                        </p:cTn>
                                        <p:tgtEl>
                                          <p:spTgt spid="235"/>
                                        </p:tgtEl>
                                        <p:attrNameLst>
                                          <p:attrName>style.visibility</p:attrName>
                                        </p:attrNameLst>
                                      </p:cBhvr>
                                      <p:to>
                                        <p:strVal val="hidden"/>
                                      </p:to>
                                    </p:set>
                                  </p:childTnLst>
                                </p:cTn>
                              </p:par>
                              <p:par>
                                <p:cTn id="347" presetID="1" presetClass="entr" presetSubtype="0" fill="hold" grpId="0" nodeType="withEffect">
                                  <p:stCondLst>
                                    <p:cond delay="0"/>
                                  </p:stCondLst>
                                  <p:childTnLst>
                                    <p:set>
                                      <p:cBhvr>
                                        <p:cTn id="348" dur="1" fill="hold">
                                          <p:stCondLst>
                                            <p:cond delay="0"/>
                                          </p:stCondLst>
                                        </p:cTn>
                                        <p:tgtEl>
                                          <p:spTgt spid="246"/>
                                        </p:tgtEl>
                                        <p:attrNameLst>
                                          <p:attrName>style.visibility</p:attrName>
                                        </p:attrNameLst>
                                      </p:cBhvr>
                                      <p:to>
                                        <p:strVal val="visible"/>
                                      </p:to>
                                    </p:set>
                                  </p:childTnLst>
                                </p:cTn>
                              </p:par>
                            </p:childTnLst>
                          </p:cTn>
                        </p:par>
                      </p:childTnLst>
                    </p:cTn>
                  </p:par>
                  <p:par>
                    <p:cTn id="349" fill="hold">
                      <p:stCondLst>
                        <p:cond delay="indefinite"/>
                      </p:stCondLst>
                      <p:childTnLst>
                        <p:par>
                          <p:cTn id="350" fill="hold">
                            <p:stCondLst>
                              <p:cond delay="0"/>
                            </p:stCondLst>
                            <p:childTnLst>
                              <p:par>
                                <p:cTn id="351" presetID="1" presetClass="exit" presetSubtype="0" fill="hold" grpId="1" nodeType="clickEffect">
                                  <p:stCondLst>
                                    <p:cond delay="0"/>
                                  </p:stCondLst>
                                  <p:childTnLst>
                                    <p:set>
                                      <p:cBhvr>
                                        <p:cTn id="352" dur="1" fill="hold">
                                          <p:stCondLst>
                                            <p:cond delay="0"/>
                                          </p:stCondLst>
                                        </p:cTn>
                                        <p:tgtEl>
                                          <p:spTgt spid="246"/>
                                        </p:tgtEl>
                                        <p:attrNameLst>
                                          <p:attrName>style.visibility</p:attrName>
                                        </p:attrNameLst>
                                      </p:cBhvr>
                                      <p:to>
                                        <p:strVal val="hidden"/>
                                      </p:to>
                                    </p:set>
                                  </p:childTnLst>
                                </p:cTn>
                              </p:par>
                              <p:par>
                                <p:cTn id="353" presetID="1" presetClass="entr" presetSubtype="0" fill="hold" grpId="0" nodeType="withEffect">
                                  <p:stCondLst>
                                    <p:cond delay="0"/>
                                  </p:stCondLst>
                                  <p:childTnLst>
                                    <p:set>
                                      <p:cBhvr>
                                        <p:cTn id="354" dur="1" fill="hold">
                                          <p:stCondLst>
                                            <p:cond delay="0"/>
                                          </p:stCondLst>
                                        </p:cTn>
                                        <p:tgtEl>
                                          <p:spTgt spid="257"/>
                                        </p:tgtEl>
                                        <p:attrNameLst>
                                          <p:attrName>style.visibility</p:attrName>
                                        </p:attrNameLst>
                                      </p:cBhvr>
                                      <p:to>
                                        <p:strVal val="visible"/>
                                      </p:to>
                                    </p:set>
                                  </p:childTnLst>
                                </p:cTn>
                              </p:par>
                            </p:childTnLst>
                          </p:cTn>
                        </p:par>
                      </p:childTnLst>
                    </p:cTn>
                  </p:par>
                  <p:par>
                    <p:cTn id="355" fill="hold">
                      <p:stCondLst>
                        <p:cond delay="indefinite"/>
                      </p:stCondLst>
                      <p:childTnLst>
                        <p:par>
                          <p:cTn id="356" fill="hold">
                            <p:stCondLst>
                              <p:cond delay="0"/>
                            </p:stCondLst>
                            <p:childTnLst>
                              <p:par>
                                <p:cTn id="357" presetID="1" presetClass="exit" presetSubtype="0" fill="hold" grpId="1" nodeType="clickEffect">
                                  <p:stCondLst>
                                    <p:cond delay="0"/>
                                  </p:stCondLst>
                                  <p:childTnLst>
                                    <p:set>
                                      <p:cBhvr>
                                        <p:cTn id="358" dur="1" fill="hold">
                                          <p:stCondLst>
                                            <p:cond delay="0"/>
                                          </p:stCondLst>
                                        </p:cTn>
                                        <p:tgtEl>
                                          <p:spTgt spid="257"/>
                                        </p:tgtEl>
                                        <p:attrNameLst>
                                          <p:attrName>style.visibility</p:attrName>
                                        </p:attrNameLst>
                                      </p:cBhvr>
                                      <p:to>
                                        <p:strVal val="hidden"/>
                                      </p:to>
                                    </p:set>
                                  </p:childTnLst>
                                </p:cTn>
                              </p:par>
                              <p:par>
                                <p:cTn id="359" presetID="1" presetClass="entr" presetSubtype="0" fill="hold" grpId="0" nodeType="withEffect">
                                  <p:stCondLst>
                                    <p:cond delay="0"/>
                                  </p:stCondLst>
                                  <p:childTnLst>
                                    <p:set>
                                      <p:cBhvr>
                                        <p:cTn id="360" dur="1" fill="hold">
                                          <p:stCondLst>
                                            <p:cond delay="0"/>
                                          </p:stCondLst>
                                        </p:cTn>
                                        <p:tgtEl>
                                          <p:spTgt spid="268"/>
                                        </p:tgtEl>
                                        <p:attrNameLst>
                                          <p:attrName>style.visibility</p:attrName>
                                        </p:attrNameLst>
                                      </p:cBhvr>
                                      <p:to>
                                        <p:strVal val="visible"/>
                                      </p:to>
                                    </p:set>
                                  </p:childTnLst>
                                </p:cTn>
                              </p:par>
                            </p:childTnLst>
                          </p:cTn>
                        </p:par>
                      </p:childTnLst>
                    </p:cTn>
                  </p:par>
                  <p:par>
                    <p:cTn id="361" fill="hold">
                      <p:stCondLst>
                        <p:cond delay="indefinite"/>
                      </p:stCondLst>
                      <p:childTnLst>
                        <p:par>
                          <p:cTn id="362" fill="hold">
                            <p:stCondLst>
                              <p:cond delay="0"/>
                            </p:stCondLst>
                            <p:childTnLst>
                              <p:par>
                                <p:cTn id="363" presetID="1" presetClass="exit" presetSubtype="0" fill="hold" grpId="1" nodeType="clickEffect">
                                  <p:stCondLst>
                                    <p:cond delay="0"/>
                                  </p:stCondLst>
                                  <p:childTnLst>
                                    <p:set>
                                      <p:cBhvr>
                                        <p:cTn id="364" dur="1" fill="hold">
                                          <p:stCondLst>
                                            <p:cond delay="0"/>
                                          </p:stCondLst>
                                        </p:cTn>
                                        <p:tgtEl>
                                          <p:spTgt spid="268"/>
                                        </p:tgtEl>
                                        <p:attrNameLst>
                                          <p:attrName>style.visibility</p:attrName>
                                        </p:attrNameLst>
                                      </p:cBhvr>
                                      <p:to>
                                        <p:strVal val="hidden"/>
                                      </p:to>
                                    </p:set>
                                  </p:childTnLst>
                                </p:cTn>
                              </p:par>
                              <p:par>
                                <p:cTn id="365" presetID="1" presetClass="entr" presetSubtype="0" fill="hold" grpId="0" nodeType="withEffect">
                                  <p:stCondLst>
                                    <p:cond delay="0"/>
                                  </p:stCondLst>
                                  <p:childTnLst>
                                    <p:set>
                                      <p:cBhvr>
                                        <p:cTn id="366" dur="1" fill="hold">
                                          <p:stCondLst>
                                            <p:cond delay="0"/>
                                          </p:stCondLst>
                                        </p:cTn>
                                        <p:tgtEl>
                                          <p:spTgt spid="56"/>
                                        </p:tgtEl>
                                        <p:attrNameLst>
                                          <p:attrName>style.visibility</p:attrName>
                                        </p:attrNameLst>
                                      </p:cBhvr>
                                      <p:to>
                                        <p:strVal val="visible"/>
                                      </p:to>
                                    </p:set>
                                  </p:childTnLst>
                                </p:cTn>
                              </p:par>
                            </p:childTnLst>
                          </p:cTn>
                        </p:par>
                      </p:childTnLst>
                    </p:cTn>
                  </p:par>
                  <p:par>
                    <p:cTn id="367" fill="hold">
                      <p:stCondLst>
                        <p:cond delay="indefinite"/>
                      </p:stCondLst>
                      <p:childTnLst>
                        <p:par>
                          <p:cTn id="368" fill="hold">
                            <p:stCondLst>
                              <p:cond delay="0"/>
                            </p:stCondLst>
                            <p:childTnLst>
                              <p:par>
                                <p:cTn id="369" presetID="1" presetClass="exit" presetSubtype="0" fill="hold" grpId="1" nodeType="clickEffect">
                                  <p:stCondLst>
                                    <p:cond delay="0"/>
                                  </p:stCondLst>
                                  <p:childTnLst>
                                    <p:set>
                                      <p:cBhvr>
                                        <p:cTn id="370" dur="1" fill="hold">
                                          <p:stCondLst>
                                            <p:cond delay="0"/>
                                          </p:stCondLst>
                                        </p:cTn>
                                        <p:tgtEl>
                                          <p:spTgt spid="56"/>
                                        </p:tgtEl>
                                        <p:attrNameLst>
                                          <p:attrName>style.visibility</p:attrName>
                                        </p:attrNameLst>
                                      </p:cBhvr>
                                      <p:to>
                                        <p:strVal val="hidden"/>
                                      </p:to>
                                    </p:set>
                                  </p:childTnLst>
                                </p:cTn>
                              </p:par>
                              <p:par>
                                <p:cTn id="371" presetID="1" presetClass="entr" presetSubtype="0" fill="hold" grpId="0" nodeType="withEffect">
                                  <p:stCondLst>
                                    <p:cond delay="0"/>
                                  </p:stCondLst>
                                  <p:childTnLst>
                                    <p:set>
                                      <p:cBhvr>
                                        <p:cTn id="372" dur="1" fill="hold">
                                          <p:stCondLst>
                                            <p:cond delay="0"/>
                                          </p:stCondLst>
                                        </p:cTn>
                                        <p:tgtEl>
                                          <p:spTgt spid="180"/>
                                        </p:tgtEl>
                                        <p:attrNameLst>
                                          <p:attrName>style.visibility</p:attrName>
                                        </p:attrNameLst>
                                      </p:cBhvr>
                                      <p:to>
                                        <p:strVal val="visible"/>
                                      </p:to>
                                    </p:set>
                                  </p:childTnLst>
                                </p:cTn>
                              </p:par>
                            </p:childTnLst>
                          </p:cTn>
                        </p:par>
                      </p:childTnLst>
                    </p:cTn>
                  </p:par>
                  <p:par>
                    <p:cTn id="373" fill="hold">
                      <p:stCondLst>
                        <p:cond delay="indefinite"/>
                      </p:stCondLst>
                      <p:childTnLst>
                        <p:par>
                          <p:cTn id="374" fill="hold">
                            <p:stCondLst>
                              <p:cond delay="0"/>
                            </p:stCondLst>
                            <p:childTnLst>
                              <p:par>
                                <p:cTn id="375" presetID="1" presetClass="exit" presetSubtype="0" fill="hold" grpId="1" nodeType="clickEffect">
                                  <p:stCondLst>
                                    <p:cond delay="0"/>
                                  </p:stCondLst>
                                  <p:childTnLst>
                                    <p:set>
                                      <p:cBhvr>
                                        <p:cTn id="376" dur="1" fill="hold">
                                          <p:stCondLst>
                                            <p:cond delay="0"/>
                                          </p:stCondLst>
                                        </p:cTn>
                                        <p:tgtEl>
                                          <p:spTgt spid="180"/>
                                        </p:tgtEl>
                                        <p:attrNameLst>
                                          <p:attrName>style.visibility</p:attrName>
                                        </p:attrNameLst>
                                      </p:cBhvr>
                                      <p:to>
                                        <p:strVal val="hidden"/>
                                      </p:to>
                                    </p:set>
                                  </p:childTnLst>
                                </p:cTn>
                              </p:par>
                              <p:par>
                                <p:cTn id="377" presetID="1" presetClass="entr" presetSubtype="0" fill="hold" grpId="0" nodeType="withEffect">
                                  <p:stCondLst>
                                    <p:cond delay="0"/>
                                  </p:stCondLst>
                                  <p:childTnLst>
                                    <p:set>
                                      <p:cBhvr>
                                        <p:cTn id="378" dur="1" fill="hold">
                                          <p:stCondLst>
                                            <p:cond delay="0"/>
                                          </p:stCondLst>
                                        </p:cTn>
                                        <p:tgtEl>
                                          <p:spTgt spid="192"/>
                                        </p:tgtEl>
                                        <p:attrNameLst>
                                          <p:attrName>style.visibility</p:attrName>
                                        </p:attrNameLst>
                                      </p:cBhvr>
                                      <p:to>
                                        <p:strVal val="visible"/>
                                      </p:to>
                                    </p:set>
                                  </p:childTnLst>
                                </p:cTn>
                              </p:par>
                            </p:childTnLst>
                          </p:cTn>
                        </p:par>
                      </p:childTnLst>
                    </p:cTn>
                  </p:par>
                  <p:par>
                    <p:cTn id="379" fill="hold">
                      <p:stCondLst>
                        <p:cond delay="indefinite"/>
                      </p:stCondLst>
                      <p:childTnLst>
                        <p:par>
                          <p:cTn id="380" fill="hold">
                            <p:stCondLst>
                              <p:cond delay="0"/>
                            </p:stCondLst>
                            <p:childTnLst>
                              <p:par>
                                <p:cTn id="381" presetID="1" presetClass="exit" presetSubtype="0" fill="hold" grpId="1" nodeType="clickEffect">
                                  <p:stCondLst>
                                    <p:cond delay="0"/>
                                  </p:stCondLst>
                                  <p:childTnLst>
                                    <p:set>
                                      <p:cBhvr>
                                        <p:cTn id="382" dur="1" fill="hold">
                                          <p:stCondLst>
                                            <p:cond delay="0"/>
                                          </p:stCondLst>
                                        </p:cTn>
                                        <p:tgtEl>
                                          <p:spTgt spid="192"/>
                                        </p:tgtEl>
                                        <p:attrNameLst>
                                          <p:attrName>style.visibility</p:attrName>
                                        </p:attrNameLst>
                                      </p:cBhvr>
                                      <p:to>
                                        <p:strVal val="hidden"/>
                                      </p:to>
                                    </p:set>
                                  </p:childTnLst>
                                </p:cTn>
                              </p:par>
                              <p:par>
                                <p:cTn id="383" presetID="1" presetClass="entr" presetSubtype="0" fill="hold" grpId="0" nodeType="withEffect">
                                  <p:stCondLst>
                                    <p:cond delay="0"/>
                                  </p:stCondLst>
                                  <p:childTnLst>
                                    <p:set>
                                      <p:cBhvr>
                                        <p:cTn id="384" dur="1" fill="hold">
                                          <p:stCondLst>
                                            <p:cond delay="0"/>
                                          </p:stCondLst>
                                        </p:cTn>
                                        <p:tgtEl>
                                          <p:spTgt spid="203"/>
                                        </p:tgtEl>
                                        <p:attrNameLst>
                                          <p:attrName>style.visibility</p:attrName>
                                        </p:attrNameLst>
                                      </p:cBhvr>
                                      <p:to>
                                        <p:strVal val="visible"/>
                                      </p:to>
                                    </p:set>
                                  </p:childTnLst>
                                </p:cTn>
                              </p:par>
                            </p:childTnLst>
                          </p:cTn>
                        </p:par>
                      </p:childTnLst>
                    </p:cTn>
                  </p:par>
                  <p:par>
                    <p:cTn id="385" fill="hold">
                      <p:stCondLst>
                        <p:cond delay="indefinite"/>
                      </p:stCondLst>
                      <p:childTnLst>
                        <p:par>
                          <p:cTn id="386" fill="hold">
                            <p:stCondLst>
                              <p:cond delay="0"/>
                            </p:stCondLst>
                            <p:childTnLst>
                              <p:par>
                                <p:cTn id="387" presetID="1" presetClass="exit" presetSubtype="0" fill="hold" grpId="1" nodeType="clickEffect">
                                  <p:stCondLst>
                                    <p:cond delay="0"/>
                                  </p:stCondLst>
                                  <p:childTnLst>
                                    <p:set>
                                      <p:cBhvr>
                                        <p:cTn id="388" dur="1" fill="hold">
                                          <p:stCondLst>
                                            <p:cond delay="0"/>
                                          </p:stCondLst>
                                        </p:cTn>
                                        <p:tgtEl>
                                          <p:spTgt spid="203"/>
                                        </p:tgtEl>
                                        <p:attrNameLst>
                                          <p:attrName>style.visibility</p:attrName>
                                        </p:attrNameLst>
                                      </p:cBhvr>
                                      <p:to>
                                        <p:strVal val="hidden"/>
                                      </p:to>
                                    </p:set>
                                  </p:childTnLst>
                                </p:cTn>
                              </p:par>
                              <p:par>
                                <p:cTn id="389" presetID="1" presetClass="entr" presetSubtype="0" fill="hold" grpId="0" nodeType="withEffect">
                                  <p:stCondLst>
                                    <p:cond delay="0"/>
                                  </p:stCondLst>
                                  <p:childTnLst>
                                    <p:set>
                                      <p:cBhvr>
                                        <p:cTn id="390" dur="1" fill="hold">
                                          <p:stCondLst>
                                            <p:cond delay="0"/>
                                          </p:stCondLst>
                                        </p:cTn>
                                        <p:tgtEl>
                                          <p:spTgt spid="214"/>
                                        </p:tgtEl>
                                        <p:attrNameLst>
                                          <p:attrName>style.visibility</p:attrName>
                                        </p:attrNameLst>
                                      </p:cBhvr>
                                      <p:to>
                                        <p:strVal val="visible"/>
                                      </p:to>
                                    </p:set>
                                  </p:childTnLst>
                                </p:cTn>
                              </p:par>
                            </p:childTnLst>
                          </p:cTn>
                        </p:par>
                      </p:childTnLst>
                    </p:cTn>
                  </p:par>
                  <p:par>
                    <p:cTn id="391" fill="hold">
                      <p:stCondLst>
                        <p:cond delay="indefinite"/>
                      </p:stCondLst>
                      <p:childTnLst>
                        <p:par>
                          <p:cTn id="392" fill="hold">
                            <p:stCondLst>
                              <p:cond delay="0"/>
                            </p:stCondLst>
                            <p:childTnLst>
                              <p:par>
                                <p:cTn id="393" presetID="1" presetClass="exit" presetSubtype="0" fill="hold" grpId="1" nodeType="clickEffect">
                                  <p:stCondLst>
                                    <p:cond delay="0"/>
                                  </p:stCondLst>
                                  <p:childTnLst>
                                    <p:set>
                                      <p:cBhvr>
                                        <p:cTn id="394" dur="1" fill="hold">
                                          <p:stCondLst>
                                            <p:cond delay="0"/>
                                          </p:stCondLst>
                                        </p:cTn>
                                        <p:tgtEl>
                                          <p:spTgt spid="214"/>
                                        </p:tgtEl>
                                        <p:attrNameLst>
                                          <p:attrName>style.visibility</p:attrName>
                                        </p:attrNameLst>
                                      </p:cBhvr>
                                      <p:to>
                                        <p:strVal val="hidden"/>
                                      </p:to>
                                    </p:set>
                                  </p:childTnLst>
                                </p:cTn>
                              </p:par>
                              <p:par>
                                <p:cTn id="395" presetID="1" presetClass="entr" presetSubtype="0" fill="hold" grpId="0" nodeType="withEffect">
                                  <p:stCondLst>
                                    <p:cond delay="0"/>
                                  </p:stCondLst>
                                  <p:childTnLst>
                                    <p:set>
                                      <p:cBhvr>
                                        <p:cTn id="396" dur="1" fill="hold">
                                          <p:stCondLst>
                                            <p:cond delay="0"/>
                                          </p:stCondLst>
                                        </p:cTn>
                                        <p:tgtEl>
                                          <p:spTgt spid="225"/>
                                        </p:tgtEl>
                                        <p:attrNameLst>
                                          <p:attrName>style.visibility</p:attrName>
                                        </p:attrNameLst>
                                      </p:cBhvr>
                                      <p:to>
                                        <p:strVal val="visible"/>
                                      </p:to>
                                    </p:set>
                                  </p:childTnLst>
                                </p:cTn>
                              </p:par>
                            </p:childTnLst>
                          </p:cTn>
                        </p:par>
                      </p:childTnLst>
                    </p:cTn>
                  </p:par>
                  <p:par>
                    <p:cTn id="397" fill="hold">
                      <p:stCondLst>
                        <p:cond delay="indefinite"/>
                      </p:stCondLst>
                      <p:childTnLst>
                        <p:par>
                          <p:cTn id="398" fill="hold">
                            <p:stCondLst>
                              <p:cond delay="0"/>
                            </p:stCondLst>
                            <p:childTnLst>
                              <p:par>
                                <p:cTn id="399" presetID="1" presetClass="exit" presetSubtype="0" fill="hold" grpId="1" nodeType="clickEffect">
                                  <p:stCondLst>
                                    <p:cond delay="0"/>
                                  </p:stCondLst>
                                  <p:childTnLst>
                                    <p:set>
                                      <p:cBhvr>
                                        <p:cTn id="400" dur="1" fill="hold">
                                          <p:stCondLst>
                                            <p:cond delay="0"/>
                                          </p:stCondLst>
                                        </p:cTn>
                                        <p:tgtEl>
                                          <p:spTgt spid="225"/>
                                        </p:tgtEl>
                                        <p:attrNameLst>
                                          <p:attrName>style.visibility</p:attrName>
                                        </p:attrNameLst>
                                      </p:cBhvr>
                                      <p:to>
                                        <p:strVal val="hidden"/>
                                      </p:to>
                                    </p:set>
                                  </p:childTnLst>
                                </p:cTn>
                              </p:par>
                              <p:par>
                                <p:cTn id="401" presetID="1" presetClass="entr" presetSubtype="0" fill="hold" grpId="0" nodeType="withEffect">
                                  <p:stCondLst>
                                    <p:cond delay="0"/>
                                  </p:stCondLst>
                                  <p:childTnLst>
                                    <p:set>
                                      <p:cBhvr>
                                        <p:cTn id="402" dur="1" fill="hold">
                                          <p:stCondLst>
                                            <p:cond delay="0"/>
                                          </p:stCondLst>
                                        </p:cTn>
                                        <p:tgtEl>
                                          <p:spTgt spid="236"/>
                                        </p:tgtEl>
                                        <p:attrNameLst>
                                          <p:attrName>style.visibility</p:attrName>
                                        </p:attrNameLst>
                                      </p:cBhvr>
                                      <p:to>
                                        <p:strVal val="visible"/>
                                      </p:to>
                                    </p:set>
                                  </p:childTnLst>
                                </p:cTn>
                              </p:par>
                            </p:childTnLst>
                          </p:cTn>
                        </p:par>
                      </p:childTnLst>
                    </p:cTn>
                  </p:par>
                  <p:par>
                    <p:cTn id="403" fill="hold">
                      <p:stCondLst>
                        <p:cond delay="indefinite"/>
                      </p:stCondLst>
                      <p:childTnLst>
                        <p:par>
                          <p:cTn id="404" fill="hold">
                            <p:stCondLst>
                              <p:cond delay="0"/>
                            </p:stCondLst>
                            <p:childTnLst>
                              <p:par>
                                <p:cTn id="405" presetID="1" presetClass="exit" presetSubtype="0" fill="hold" grpId="1" nodeType="clickEffect">
                                  <p:stCondLst>
                                    <p:cond delay="0"/>
                                  </p:stCondLst>
                                  <p:childTnLst>
                                    <p:set>
                                      <p:cBhvr>
                                        <p:cTn id="406" dur="1" fill="hold">
                                          <p:stCondLst>
                                            <p:cond delay="0"/>
                                          </p:stCondLst>
                                        </p:cTn>
                                        <p:tgtEl>
                                          <p:spTgt spid="236"/>
                                        </p:tgtEl>
                                        <p:attrNameLst>
                                          <p:attrName>style.visibility</p:attrName>
                                        </p:attrNameLst>
                                      </p:cBhvr>
                                      <p:to>
                                        <p:strVal val="hidden"/>
                                      </p:to>
                                    </p:set>
                                  </p:childTnLst>
                                </p:cTn>
                              </p:par>
                              <p:par>
                                <p:cTn id="407" presetID="1" presetClass="entr" presetSubtype="0" fill="hold" grpId="0" nodeType="withEffect">
                                  <p:stCondLst>
                                    <p:cond delay="0"/>
                                  </p:stCondLst>
                                  <p:childTnLst>
                                    <p:set>
                                      <p:cBhvr>
                                        <p:cTn id="408" dur="1" fill="hold">
                                          <p:stCondLst>
                                            <p:cond delay="0"/>
                                          </p:stCondLst>
                                        </p:cTn>
                                        <p:tgtEl>
                                          <p:spTgt spid="247"/>
                                        </p:tgtEl>
                                        <p:attrNameLst>
                                          <p:attrName>style.visibility</p:attrName>
                                        </p:attrNameLst>
                                      </p:cBhvr>
                                      <p:to>
                                        <p:strVal val="visible"/>
                                      </p:to>
                                    </p:set>
                                  </p:childTnLst>
                                </p:cTn>
                              </p:par>
                            </p:childTnLst>
                          </p:cTn>
                        </p:par>
                      </p:childTnLst>
                    </p:cTn>
                  </p:par>
                  <p:par>
                    <p:cTn id="409" fill="hold">
                      <p:stCondLst>
                        <p:cond delay="indefinite"/>
                      </p:stCondLst>
                      <p:childTnLst>
                        <p:par>
                          <p:cTn id="410" fill="hold">
                            <p:stCondLst>
                              <p:cond delay="0"/>
                            </p:stCondLst>
                            <p:childTnLst>
                              <p:par>
                                <p:cTn id="411" presetID="1" presetClass="exit" presetSubtype="0" fill="hold" grpId="1" nodeType="clickEffect">
                                  <p:stCondLst>
                                    <p:cond delay="0"/>
                                  </p:stCondLst>
                                  <p:childTnLst>
                                    <p:set>
                                      <p:cBhvr>
                                        <p:cTn id="412" dur="1" fill="hold">
                                          <p:stCondLst>
                                            <p:cond delay="0"/>
                                          </p:stCondLst>
                                        </p:cTn>
                                        <p:tgtEl>
                                          <p:spTgt spid="247"/>
                                        </p:tgtEl>
                                        <p:attrNameLst>
                                          <p:attrName>style.visibility</p:attrName>
                                        </p:attrNameLst>
                                      </p:cBhvr>
                                      <p:to>
                                        <p:strVal val="hidden"/>
                                      </p:to>
                                    </p:set>
                                  </p:childTnLst>
                                </p:cTn>
                              </p:par>
                              <p:par>
                                <p:cTn id="413" presetID="1" presetClass="entr" presetSubtype="0" fill="hold" grpId="0" nodeType="withEffect">
                                  <p:stCondLst>
                                    <p:cond delay="0"/>
                                  </p:stCondLst>
                                  <p:childTnLst>
                                    <p:set>
                                      <p:cBhvr>
                                        <p:cTn id="414" dur="1" fill="hold">
                                          <p:stCondLst>
                                            <p:cond delay="0"/>
                                          </p:stCondLst>
                                        </p:cTn>
                                        <p:tgtEl>
                                          <p:spTgt spid="258"/>
                                        </p:tgtEl>
                                        <p:attrNameLst>
                                          <p:attrName>style.visibility</p:attrName>
                                        </p:attrNameLst>
                                      </p:cBhvr>
                                      <p:to>
                                        <p:strVal val="visible"/>
                                      </p:to>
                                    </p:set>
                                  </p:childTnLst>
                                </p:cTn>
                              </p:par>
                            </p:childTnLst>
                          </p:cTn>
                        </p:par>
                      </p:childTnLst>
                    </p:cTn>
                  </p:par>
                  <p:par>
                    <p:cTn id="415" fill="hold">
                      <p:stCondLst>
                        <p:cond delay="indefinite"/>
                      </p:stCondLst>
                      <p:childTnLst>
                        <p:par>
                          <p:cTn id="416" fill="hold">
                            <p:stCondLst>
                              <p:cond delay="0"/>
                            </p:stCondLst>
                            <p:childTnLst>
                              <p:par>
                                <p:cTn id="417" presetID="1" presetClass="exit" presetSubtype="0" fill="hold" grpId="1" nodeType="clickEffect">
                                  <p:stCondLst>
                                    <p:cond delay="0"/>
                                  </p:stCondLst>
                                  <p:childTnLst>
                                    <p:set>
                                      <p:cBhvr>
                                        <p:cTn id="418" dur="1" fill="hold">
                                          <p:stCondLst>
                                            <p:cond delay="0"/>
                                          </p:stCondLst>
                                        </p:cTn>
                                        <p:tgtEl>
                                          <p:spTgt spid="258"/>
                                        </p:tgtEl>
                                        <p:attrNameLst>
                                          <p:attrName>style.visibility</p:attrName>
                                        </p:attrNameLst>
                                      </p:cBhvr>
                                      <p:to>
                                        <p:strVal val="hidden"/>
                                      </p:to>
                                    </p:set>
                                  </p:childTnLst>
                                </p:cTn>
                              </p:par>
                              <p:par>
                                <p:cTn id="419" presetID="1" presetClass="entr" presetSubtype="0" fill="hold" grpId="0" nodeType="withEffect">
                                  <p:stCondLst>
                                    <p:cond delay="0"/>
                                  </p:stCondLst>
                                  <p:childTnLst>
                                    <p:set>
                                      <p:cBhvr>
                                        <p:cTn id="420" dur="1" fill="hold">
                                          <p:stCondLst>
                                            <p:cond delay="0"/>
                                          </p:stCondLst>
                                        </p:cTn>
                                        <p:tgtEl>
                                          <p:spTgt spid="269"/>
                                        </p:tgtEl>
                                        <p:attrNameLst>
                                          <p:attrName>style.visibility</p:attrName>
                                        </p:attrNameLst>
                                      </p:cBhvr>
                                      <p:to>
                                        <p:strVal val="visible"/>
                                      </p:to>
                                    </p:set>
                                  </p:childTnLst>
                                </p:cTn>
                              </p:par>
                            </p:childTnLst>
                          </p:cTn>
                        </p:par>
                      </p:childTnLst>
                    </p:cTn>
                  </p:par>
                  <p:par>
                    <p:cTn id="421" fill="hold">
                      <p:stCondLst>
                        <p:cond delay="indefinite"/>
                      </p:stCondLst>
                      <p:childTnLst>
                        <p:par>
                          <p:cTn id="422" fill="hold">
                            <p:stCondLst>
                              <p:cond delay="0"/>
                            </p:stCondLst>
                            <p:childTnLst>
                              <p:par>
                                <p:cTn id="423" presetID="1" presetClass="exit" presetSubtype="0" fill="hold" grpId="1" nodeType="clickEffect">
                                  <p:stCondLst>
                                    <p:cond delay="0"/>
                                  </p:stCondLst>
                                  <p:childTnLst>
                                    <p:set>
                                      <p:cBhvr>
                                        <p:cTn id="424" dur="1" fill="hold">
                                          <p:stCondLst>
                                            <p:cond delay="0"/>
                                          </p:stCondLst>
                                        </p:cTn>
                                        <p:tgtEl>
                                          <p:spTgt spid="269"/>
                                        </p:tgtEl>
                                        <p:attrNameLst>
                                          <p:attrName>style.visibility</p:attrName>
                                        </p:attrNameLst>
                                      </p:cBhvr>
                                      <p:to>
                                        <p:strVal val="hidden"/>
                                      </p:to>
                                    </p:set>
                                  </p:childTnLst>
                                </p:cTn>
                              </p:par>
                              <p:par>
                                <p:cTn id="425" presetID="1" presetClass="entr" presetSubtype="0" fill="hold" grpId="0" nodeType="withEffect">
                                  <p:stCondLst>
                                    <p:cond delay="0"/>
                                  </p:stCondLst>
                                  <p:childTnLst>
                                    <p:set>
                                      <p:cBhvr>
                                        <p:cTn id="426" dur="1" fill="hold">
                                          <p:stCondLst>
                                            <p:cond delay="0"/>
                                          </p:stCondLst>
                                        </p:cTn>
                                        <p:tgtEl>
                                          <p:spTgt spid="57"/>
                                        </p:tgtEl>
                                        <p:attrNameLst>
                                          <p:attrName>style.visibility</p:attrName>
                                        </p:attrNameLst>
                                      </p:cBhvr>
                                      <p:to>
                                        <p:strVal val="visible"/>
                                      </p:to>
                                    </p:set>
                                  </p:childTnLst>
                                </p:cTn>
                              </p:par>
                            </p:childTnLst>
                          </p:cTn>
                        </p:par>
                      </p:childTnLst>
                    </p:cTn>
                  </p:par>
                  <p:par>
                    <p:cTn id="427" fill="hold">
                      <p:stCondLst>
                        <p:cond delay="indefinite"/>
                      </p:stCondLst>
                      <p:childTnLst>
                        <p:par>
                          <p:cTn id="428" fill="hold">
                            <p:stCondLst>
                              <p:cond delay="0"/>
                            </p:stCondLst>
                            <p:childTnLst>
                              <p:par>
                                <p:cTn id="429" presetID="1" presetClass="exit" presetSubtype="0" fill="hold" grpId="1" nodeType="clickEffect">
                                  <p:stCondLst>
                                    <p:cond delay="0"/>
                                  </p:stCondLst>
                                  <p:childTnLst>
                                    <p:set>
                                      <p:cBhvr>
                                        <p:cTn id="430" dur="1" fill="hold">
                                          <p:stCondLst>
                                            <p:cond delay="0"/>
                                          </p:stCondLst>
                                        </p:cTn>
                                        <p:tgtEl>
                                          <p:spTgt spid="57"/>
                                        </p:tgtEl>
                                        <p:attrNameLst>
                                          <p:attrName>style.visibility</p:attrName>
                                        </p:attrNameLst>
                                      </p:cBhvr>
                                      <p:to>
                                        <p:strVal val="hidden"/>
                                      </p:to>
                                    </p:set>
                                  </p:childTnLst>
                                </p:cTn>
                              </p:par>
                              <p:par>
                                <p:cTn id="431" presetID="1" presetClass="entr" presetSubtype="0" fill="hold" grpId="0" nodeType="withEffect">
                                  <p:stCondLst>
                                    <p:cond delay="0"/>
                                  </p:stCondLst>
                                  <p:childTnLst>
                                    <p:set>
                                      <p:cBhvr>
                                        <p:cTn id="432" dur="1" fill="hold">
                                          <p:stCondLst>
                                            <p:cond delay="0"/>
                                          </p:stCondLst>
                                        </p:cTn>
                                        <p:tgtEl>
                                          <p:spTgt spid="182"/>
                                        </p:tgtEl>
                                        <p:attrNameLst>
                                          <p:attrName>style.visibility</p:attrName>
                                        </p:attrNameLst>
                                      </p:cBhvr>
                                      <p:to>
                                        <p:strVal val="visible"/>
                                      </p:to>
                                    </p:set>
                                  </p:childTnLst>
                                </p:cTn>
                              </p:par>
                            </p:childTnLst>
                          </p:cTn>
                        </p:par>
                      </p:childTnLst>
                    </p:cTn>
                  </p:par>
                  <p:par>
                    <p:cTn id="433" fill="hold">
                      <p:stCondLst>
                        <p:cond delay="indefinite"/>
                      </p:stCondLst>
                      <p:childTnLst>
                        <p:par>
                          <p:cTn id="434" fill="hold">
                            <p:stCondLst>
                              <p:cond delay="0"/>
                            </p:stCondLst>
                            <p:childTnLst>
                              <p:par>
                                <p:cTn id="435" presetID="1" presetClass="exit" presetSubtype="0" fill="hold" grpId="1" nodeType="clickEffect">
                                  <p:stCondLst>
                                    <p:cond delay="0"/>
                                  </p:stCondLst>
                                  <p:childTnLst>
                                    <p:set>
                                      <p:cBhvr>
                                        <p:cTn id="436" dur="1" fill="hold">
                                          <p:stCondLst>
                                            <p:cond delay="0"/>
                                          </p:stCondLst>
                                        </p:cTn>
                                        <p:tgtEl>
                                          <p:spTgt spid="182"/>
                                        </p:tgtEl>
                                        <p:attrNameLst>
                                          <p:attrName>style.visibility</p:attrName>
                                        </p:attrNameLst>
                                      </p:cBhvr>
                                      <p:to>
                                        <p:strVal val="hidden"/>
                                      </p:to>
                                    </p:set>
                                  </p:childTnLst>
                                </p:cTn>
                              </p:par>
                              <p:par>
                                <p:cTn id="437" presetID="1" presetClass="entr" presetSubtype="0" fill="hold" grpId="0" nodeType="withEffect">
                                  <p:stCondLst>
                                    <p:cond delay="0"/>
                                  </p:stCondLst>
                                  <p:childTnLst>
                                    <p:set>
                                      <p:cBhvr>
                                        <p:cTn id="438" dur="1" fill="hold">
                                          <p:stCondLst>
                                            <p:cond delay="0"/>
                                          </p:stCondLst>
                                        </p:cTn>
                                        <p:tgtEl>
                                          <p:spTgt spid="193"/>
                                        </p:tgtEl>
                                        <p:attrNameLst>
                                          <p:attrName>style.visibility</p:attrName>
                                        </p:attrNameLst>
                                      </p:cBhvr>
                                      <p:to>
                                        <p:strVal val="visible"/>
                                      </p:to>
                                    </p:set>
                                  </p:childTnLst>
                                </p:cTn>
                              </p:par>
                            </p:childTnLst>
                          </p:cTn>
                        </p:par>
                      </p:childTnLst>
                    </p:cTn>
                  </p:par>
                  <p:par>
                    <p:cTn id="439" fill="hold">
                      <p:stCondLst>
                        <p:cond delay="indefinite"/>
                      </p:stCondLst>
                      <p:childTnLst>
                        <p:par>
                          <p:cTn id="440" fill="hold">
                            <p:stCondLst>
                              <p:cond delay="0"/>
                            </p:stCondLst>
                            <p:childTnLst>
                              <p:par>
                                <p:cTn id="441" presetID="1" presetClass="exit" presetSubtype="0" fill="hold" grpId="1" nodeType="clickEffect">
                                  <p:stCondLst>
                                    <p:cond delay="0"/>
                                  </p:stCondLst>
                                  <p:childTnLst>
                                    <p:set>
                                      <p:cBhvr>
                                        <p:cTn id="442" dur="1" fill="hold">
                                          <p:stCondLst>
                                            <p:cond delay="0"/>
                                          </p:stCondLst>
                                        </p:cTn>
                                        <p:tgtEl>
                                          <p:spTgt spid="193"/>
                                        </p:tgtEl>
                                        <p:attrNameLst>
                                          <p:attrName>style.visibility</p:attrName>
                                        </p:attrNameLst>
                                      </p:cBhvr>
                                      <p:to>
                                        <p:strVal val="hidden"/>
                                      </p:to>
                                    </p:set>
                                  </p:childTnLst>
                                </p:cTn>
                              </p:par>
                              <p:par>
                                <p:cTn id="443" presetID="1" presetClass="entr" presetSubtype="0" fill="hold" grpId="0" nodeType="withEffect">
                                  <p:stCondLst>
                                    <p:cond delay="0"/>
                                  </p:stCondLst>
                                  <p:childTnLst>
                                    <p:set>
                                      <p:cBhvr>
                                        <p:cTn id="444" dur="1" fill="hold">
                                          <p:stCondLst>
                                            <p:cond delay="0"/>
                                          </p:stCondLst>
                                        </p:cTn>
                                        <p:tgtEl>
                                          <p:spTgt spid="204"/>
                                        </p:tgtEl>
                                        <p:attrNameLst>
                                          <p:attrName>style.visibility</p:attrName>
                                        </p:attrNameLst>
                                      </p:cBhvr>
                                      <p:to>
                                        <p:strVal val="visible"/>
                                      </p:to>
                                    </p:set>
                                  </p:childTnLst>
                                </p:cTn>
                              </p:par>
                            </p:childTnLst>
                          </p:cTn>
                        </p:par>
                      </p:childTnLst>
                    </p:cTn>
                  </p:par>
                  <p:par>
                    <p:cTn id="445" fill="hold">
                      <p:stCondLst>
                        <p:cond delay="indefinite"/>
                      </p:stCondLst>
                      <p:childTnLst>
                        <p:par>
                          <p:cTn id="446" fill="hold">
                            <p:stCondLst>
                              <p:cond delay="0"/>
                            </p:stCondLst>
                            <p:childTnLst>
                              <p:par>
                                <p:cTn id="447" presetID="1" presetClass="exit" presetSubtype="0" fill="hold" grpId="1" nodeType="clickEffect">
                                  <p:stCondLst>
                                    <p:cond delay="0"/>
                                  </p:stCondLst>
                                  <p:childTnLst>
                                    <p:set>
                                      <p:cBhvr>
                                        <p:cTn id="448" dur="1" fill="hold">
                                          <p:stCondLst>
                                            <p:cond delay="0"/>
                                          </p:stCondLst>
                                        </p:cTn>
                                        <p:tgtEl>
                                          <p:spTgt spid="204"/>
                                        </p:tgtEl>
                                        <p:attrNameLst>
                                          <p:attrName>style.visibility</p:attrName>
                                        </p:attrNameLst>
                                      </p:cBhvr>
                                      <p:to>
                                        <p:strVal val="hidden"/>
                                      </p:to>
                                    </p:set>
                                  </p:childTnLst>
                                </p:cTn>
                              </p:par>
                              <p:par>
                                <p:cTn id="449" presetID="1" presetClass="entr" presetSubtype="0" fill="hold" grpId="0" nodeType="withEffect">
                                  <p:stCondLst>
                                    <p:cond delay="0"/>
                                  </p:stCondLst>
                                  <p:childTnLst>
                                    <p:set>
                                      <p:cBhvr>
                                        <p:cTn id="450" dur="1" fill="hold">
                                          <p:stCondLst>
                                            <p:cond delay="0"/>
                                          </p:stCondLst>
                                        </p:cTn>
                                        <p:tgtEl>
                                          <p:spTgt spid="215"/>
                                        </p:tgtEl>
                                        <p:attrNameLst>
                                          <p:attrName>style.visibility</p:attrName>
                                        </p:attrNameLst>
                                      </p:cBhvr>
                                      <p:to>
                                        <p:strVal val="visible"/>
                                      </p:to>
                                    </p:set>
                                  </p:childTnLst>
                                </p:cTn>
                              </p:par>
                            </p:childTnLst>
                          </p:cTn>
                        </p:par>
                      </p:childTnLst>
                    </p:cTn>
                  </p:par>
                  <p:par>
                    <p:cTn id="451" fill="hold">
                      <p:stCondLst>
                        <p:cond delay="indefinite"/>
                      </p:stCondLst>
                      <p:childTnLst>
                        <p:par>
                          <p:cTn id="452" fill="hold">
                            <p:stCondLst>
                              <p:cond delay="0"/>
                            </p:stCondLst>
                            <p:childTnLst>
                              <p:par>
                                <p:cTn id="453" presetID="1" presetClass="exit" presetSubtype="0" fill="hold" grpId="1" nodeType="clickEffect">
                                  <p:stCondLst>
                                    <p:cond delay="0"/>
                                  </p:stCondLst>
                                  <p:childTnLst>
                                    <p:set>
                                      <p:cBhvr>
                                        <p:cTn id="454" dur="1" fill="hold">
                                          <p:stCondLst>
                                            <p:cond delay="0"/>
                                          </p:stCondLst>
                                        </p:cTn>
                                        <p:tgtEl>
                                          <p:spTgt spid="215"/>
                                        </p:tgtEl>
                                        <p:attrNameLst>
                                          <p:attrName>style.visibility</p:attrName>
                                        </p:attrNameLst>
                                      </p:cBhvr>
                                      <p:to>
                                        <p:strVal val="hidden"/>
                                      </p:to>
                                    </p:set>
                                  </p:childTnLst>
                                </p:cTn>
                              </p:par>
                              <p:par>
                                <p:cTn id="455" presetID="1" presetClass="entr" presetSubtype="0" fill="hold" grpId="0" nodeType="withEffect">
                                  <p:stCondLst>
                                    <p:cond delay="0"/>
                                  </p:stCondLst>
                                  <p:childTnLst>
                                    <p:set>
                                      <p:cBhvr>
                                        <p:cTn id="456" dur="1" fill="hold">
                                          <p:stCondLst>
                                            <p:cond delay="0"/>
                                          </p:stCondLst>
                                        </p:cTn>
                                        <p:tgtEl>
                                          <p:spTgt spid="226"/>
                                        </p:tgtEl>
                                        <p:attrNameLst>
                                          <p:attrName>style.visibility</p:attrName>
                                        </p:attrNameLst>
                                      </p:cBhvr>
                                      <p:to>
                                        <p:strVal val="visible"/>
                                      </p:to>
                                    </p:set>
                                  </p:childTnLst>
                                </p:cTn>
                              </p:par>
                            </p:childTnLst>
                          </p:cTn>
                        </p:par>
                      </p:childTnLst>
                    </p:cTn>
                  </p:par>
                  <p:par>
                    <p:cTn id="457" fill="hold">
                      <p:stCondLst>
                        <p:cond delay="indefinite"/>
                      </p:stCondLst>
                      <p:childTnLst>
                        <p:par>
                          <p:cTn id="458" fill="hold">
                            <p:stCondLst>
                              <p:cond delay="0"/>
                            </p:stCondLst>
                            <p:childTnLst>
                              <p:par>
                                <p:cTn id="459" presetID="1" presetClass="exit" presetSubtype="0" fill="hold" grpId="1" nodeType="clickEffect">
                                  <p:stCondLst>
                                    <p:cond delay="0"/>
                                  </p:stCondLst>
                                  <p:childTnLst>
                                    <p:set>
                                      <p:cBhvr>
                                        <p:cTn id="460" dur="1" fill="hold">
                                          <p:stCondLst>
                                            <p:cond delay="0"/>
                                          </p:stCondLst>
                                        </p:cTn>
                                        <p:tgtEl>
                                          <p:spTgt spid="226"/>
                                        </p:tgtEl>
                                        <p:attrNameLst>
                                          <p:attrName>style.visibility</p:attrName>
                                        </p:attrNameLst>
                                      </p:cBhvr>
                                      <p:to>
                                        <p:strVal val="hidden"/>
                                      </p:to>
                                    </p:set>
                                  </p:childTnLst>
                                </p:cTn>
                              </p:par>
                              <p:par>
                                <p:cTn id="461" presetID="1" presetClass="entr" presetSubtype="0" fill="hold" grpId="0" nodeType="withEffect">
                                  <p:stCondLst>
                                    <p:cond delay="0"/>
                                  </p:stCondLst>
                                  <p:childTnLst>
                                    <p:set>
                                      <p:cBhvr>
                                        <p:cTn id="462" dur="1" fill="hold">
                                          <p:stCondLst>
                                            <p:cond delay="0"/>
                                          </p:stCondLst>
                                        </p:cTn>
                                        <p:tgtEl>
                                          <p:spTgt spid="237"/>
                                        </p:tgtEl>
                                        <p:attrNameLst>
                                          <p:attrName>style.visibility</p:attrName>
                                        </p:attrNameLst>
                                      </p:cBhvr>
                                      <p:to>
                                        <p:strVal val="visible"/>
                                      </p:to>
                                    </p:set>
                                  </p:childTnLst>
                                </p:cTn>
                              </p:par>
                            </p:childTnLst>
                          </p:cTn>
                        </p:par>
                      </p:childTnLst>
                    </p:cTn>
                  </p:par>
                  <p:par>
                    <p:cTn id="463" fill="hold">
                      <p:stCondLst>
                        <p:cond delay="indefinite"/>
                      </p:stCondLst>
                      <p:childTnLst>
                        <p:par>
                          <p:cTn id="464" fill="hold">
                            <p:stCondLst>
                              <p:cond delay="0"/>
                            </p:stCondLst>
                            <p:childTnLst>
                              <p:par>
                                <p:cTn id="465" presetID="1" presetClass="exit" presetSubtype="0" fill="hold" grpId="1" nodeType="clickEffect">
                                  <p:stCondLst>
                                    <p:cond delay="0"/>
                                  </p:stCondLst>
                                  <p:childTnLst>
                                    <p:set>
                                      <p:cBhvr>
                                        <p:cTn id="466" dur="1" fill="hold">
                                          <p:stCondLst>
                                            <p:cond delay="0"/>
                                          </p:stCondLst>
                                        </p:cTn>
                                        <p:tgtEl>
                                          <p:spTgt spid="237"/>
                                        </p:tgtEl>
                                        <p:attrNameLst>
                                          <p:attrName>style.visibility</p:attrName>
                                        </p:attrNameLst>
                                      </p:cBhvr>
                                      <p:to>
                                        <p:strVal val="hidden"/>
                                      </p:to>
                                    </p:set>
                                  </p:childTnLst>
                                </p:cTn>
                              </p:par>
                              <p:par>
                                <p:cTn id="467" presetID="1" presetClass="entr" presetSubtype="0" fill="hold" grpId="0" nodeType="withEffect">
                                  <p:stCondLst>
                                    <p:cond delay="0"/>
                                  </p:stCondLst>
                                  <p:childTnLst>
                                    <p:set>
                                      <p:cBhvr>
                                        <p:cTn id="468" dur="1" fill="hold">
                                          <p:stCondLst>
                                            <p:cond delay="0"/>
                                          </p:stCondLst>
                                        </p:cTn>
                                        <p:tgtEl>
                                          <p:spTgt spid="248"/>
                                        </p:tgtEl>
                                        <p:attrNameLst>
                                          <p:attrName>style.visibility</p:attrName>
                                        </p:attrNameLst>
                                      </p:cBhvr>
                                      <p:to>
                                        <p:strVal val="visible"/>
                                      </p:to>
                                    </p:set>
                                  </p:childTnLst>
                                </p:cTn>
                              </p:par>
                            </p:childTnLst>
                          </p:cTn>
                        </p:par>
                      </p:childTnLst>
                    </p:cTn>
                  </p:par>
                  <p:par>
                    <p:cTn id="469" fill="hold">
                      <p:stCondLst>
                        <p:cond delay="indefinite"/>
                      </p:stCondLst>
                      <p:childTnLst>
                        <p:par>
                          <p:cTn id="470" fill="hold">
                            <p:stCondLst>
                              <p:cond delay="0"/>
                            </p:stCondLst>
                            <p:childTnLst>
                              <p:par>
                                <p:cTn id="471" presetID="1" presetClass="exit" presetSubtype="0" fill="hold" grpId="1" nodeType="clickEffect">
                                  <p:stCondLst>
                                    <p:cond delay="0"/>
                                  </p:stCondLst>
                                  <p:childTnLst>
                                    <p:set>
                                      <p:cBhvr>
                                        <p:cTn id="472" dur="1" fill="hold">
                                          <p:stCondLst>
                                            <p:cond delay="0"/>
                                          </p:stCondLst>
                                        </p:cTn>
                                        <p:tgtEl>
                                          <p:spTgt spid="248"/>
                                        </p:tgtEl>
                                        <p:attrNameLst>
                                          <p:attrName>style.visibility</p:attrName>
                                        </p:attrNameLst>
                                      </p:cBhvr>
                                      <p:to>
                                        <p:strVal val="hidden"/>
                                      </p:to>
                                    </p:set>
                                  </p:childTnLst>
                                </p:cTn>
                              </p:par>
                              <p:par>
                                <p:cTn id="473" presetID="1" presetClass="entr" presetSubtype="0" fill="hold" grpId="0" nodeType="withEffect">
                                  <p:stCondLst>
                                    <p:cond delay="0"/>
                                  </p:stCondLst>
                                  <p:childTnLst>
                                    <p:set>
                                      <p:cBhvr>
                                        <p:cTn id="474" dur="1" fill="hold">
                                          <p:stCondLst>
                                            <p:cond delay="0"/>
                                          </p:stCondLst>
                                        </p:cTn>
                                        <p:tgtEl>
                                          <p:spTgt spid="259"/>
                                        </p:tgtEl>
                                        <p:attrNameLst>
                                          <p:attrName>style.visibility</p:attrName>
                                        </p:attrNameLst>
                                      </p:cBhvr>
                                      <p:to>
                                        <p:strVal val="visible"/>
                                      </p:to>
                                    </p:set>
                                  </p:childTnLst>
                                </p:cTn>
                              </p:par>
                            </p:childTnLst>
                          </p:cTn>
                        </p:par>
                      </p:childTnLst>
                    </p:cTn>
                  </p:par>
                  <p:par>
                    <p:cTn id="475" fill="hold">
                      <p:stCondLst>
                        <p:cond delay="indefinite"/>
                      </p:stCondLst>
                      <p:childTnLst>
                        <p:par>
                          <p:cTn id="476" fill="hold">
                            <p:stCondLst>
                              <p:cond delay="0"/>
                            </p:stCondLst>
                            <p:childTnLst>
                              <p:par>
                                <p:cTn id="477" presetID="1" presetClass="exit" presetSubtype="0" fill="hold" grpId="1" nodeType="clickEffect">
                                  <p:stCondLst>
                                    <p:cond delay="0"/>
                                  </p:stCondLst>
                                  <p:childTnLst>
                                    <p:set>
                                      <p:cBhvr>
                                        <p:cTn id="478" dur="1" fill="hold">
                                          <p:stCondLst>
                                            <p:cond delay="0"/>
                                          </p:stCondLst>
                                        </p:cTn>
                                        <p:tgtEl>
                                          <p:spTgt spid="259"/>
                                        </p:tgtEl>
                                        <p:attrNameLst>
                                          <p:attrName>style.visibility</p:attrName>
                                        </p:attrNameLst>
                                      </p:cBhvr>
                                      <p:to>
                                        <p:strVal val="hidden"/>
                                      </p:to>
                                    </p:set>
                                  </p:childTnLst>
                                </p:cTn>
                              </p:par>
                              <p:par>
                                <p:cTn id="479" presetID="1" presetClass="entr" presetSubtype="0" fill="hold" grpId="0" nodeType="withEffect">
                                  <p:stCondLst>
                                    <p:cond delay="0"/>
                                  </p:stCondLst>
                                  <p:childTnLst>
                                    <p:set>
                                      <p:cBhvr>
                                        <p:cTn id="480" dur="1" fill="hold">
                                          <p:stCondLst>
                                            <p:cond delay="0"/>
                                          </p:stCondLst>
                                        </p:cTn>
                                        <p:tgtEl>
                                          <p:spTgt spid="270"/>
                                        </p:tgtEl>
                                        <p:attrNameLst>
                                          <p:attrName>style.visibility</p:attrName>
                                        </p:attrNameLst>
                                      </p:cBhvr>
                                      <p:to>
                                        <p:strVal val="visible"/>
                                      </p:to>
                                    </p:set>
                                  </p:childTnLst>
                                </p:cTn>
                              </p:par>
                            </p:childTnLst>
                          </p:cTn>
                        </p:par>
                      </p:childTnLst>
                    </p:cTn>
                  </p:par>
                  <p:par>
                    <p:cTn id="481" fill="hold">
                      <p:stCondLst>
                        <p:cond delay="indefinite"/>
                      </p:stCondLst>
                      <p:childTnLst>
                        <p:par>
                          <p:cTn id="482" fill="hold">
                            <p:stCondLst>
                              <p:cond delay="0"/>
                            </p:stCondLst>
                            <p:childTnLst>
                              <p:par>
                                <p:cTn id="483" presetID="1" presetClass="exit" presetSubtype="0" fill="hold" grpId="1" nodeType="clickEffect">
                                  <p:stCondLst>
                                    <p:cond delay="0"/>
                                  </p:stCondLst>
                                  <p:childTnLst>
                                    <p:set>
                                      <p:cBhvr>
                                        <p:cTn id="484" dur="1" fill="hold">
                                          <p:stCondLst>
                                            <p:cond delay="0"/>
                                          </p:stCondLst>
                                        </p:cTn>
                                        <p:tgtEl>
                                          <p:spTgt spid="270"/>
                                        </p:tgtEl>
                                        <p:attrNameLst>
                                          <p:attrName>style.visibility</p:attrName>
                                        </p:attrNameLst>
                                      </p:cBhvr>
                                      <p:to>
                                        <p:strVal val="hidden"/>
                                      </p:to>
                                    </p:set>
                                  </p:childTnLst>
                                </p:cTn>
                              </p:par>
                              <p:par>
                                <p:cTn id="485" presetID="1" presetClass="entr" presetSubtype="0" fill="hold" grpId="0" nodeType="withEffect">
                                  <p:stCondLst>
                                    <p:cond delay="0"/>
                                  </p:stCondLst>
                                  <p:childTnLst>
                                    <p:set>
                                      <p:cBhvr>
                                        <p:cTn id="486" dur="1" fill="hold">
                                          <p:stCondLst>
                                            <p:cond delay="0"/>
                                          </p:stCondLst>
                                        </p:cTn>
                                        <p:tgtEl>
                                          <p:spTgt spid="58"/>
                                        </p:tgtEl>
                                        <p:attrNameLst>
                                          <p:attrName>style.visibility</p:attrName>
                                        </p:attrNameLst>
                                      </p:cBhvr>
                                      <p:to>
                                        <p:strVal val="visible"/>
                                      </p:to>
                                    </p:set>
                                  </p:childTnLst>
                                </p:cTn>
                              </p:par>
                            </p:childTnLst>
                          </p:cTn>
                        </p:par>
                      </p:childTnLst>
                    </p:cTn>
                  </p:par>
                  <p:par>
                    <p:cTn id="487" fill="hold">
                      <p:stCondLst>
                        <p:cond delay="indefinite"/>
                      </p:stCondLst>
                      <p:childTnLst>
                        <p:par>
                          <p:cTn id="488" fill="hold">
                            <p:stCondLst>
                              <p:cond delay="0"/>
                            </p:stCondLst>
                            <p:childTnLst>
                              <p:par>
                                <p:cTn id="489" presetID="1" presetClass="exit" presetSubtype="0" fill="hold" grpId="1" nodeType="clickEffect">
                                  <p:stCondLst>
                                    <p:cond delay="0"/>
                                  </p:stCondLst>
                                  <p:childTnLst>
                                    <p:set>
                                      <p:cBhvr>
                                        <p:cTn id="490" dur="1" fill="hold">
                                          <p:stCondLst>
                                            <p:cond delay="0"/>
                                          </p:stCondLst>
                                        </p:cTn>
                                        <p:tgtEl>
                                          <p:spTgt spid="58"/>
                                        </p:tgtEl>
                                        <p:attrNameLst>
                                          <p:attrName>style.visibility</p:attrName>
                                        </p:attrNameLst>
                                      </p:cBhvr>
                                      <p:to>
                                        <p:strVal val="hidden"/>
                                      </p:to>
                                    </p:set>
                                  </p:childTnLst>
                                </p:cTn>
                              </p:par>
                              <p:par>
                                <p:cTn id="491" presetID="1" presetClass="entr" presetSubtype="0" fill="hold" grpId="0" nodeType="withEffect">
                                  <p:stCondLst>
                                    <p:cond delay="0"/>
                                  </p:stCondLst>
                                  <p:childTnLst>
                                    <p:set>
                                      <p:cBhvr>
                                        <p:cTn id="492" dur="1" fill="hold">
                                          <p:stCondLst>
                                            <p:cond delay="0"/>
                                          </p:stCondLst>
                                        </p:cTn>
                                        <p:tgtEl>
                                          <p:spTgt spid="183"/>
                                        </p:tgtEl>
                                        <p:attrNameLst>
                                          <p:attrName>style.visibility</p:attrName>
                                        </p:attrNameLst>
                                      </p:cBhvr>
                                      <p:to>
                                        <p:strVal val="visible"/>
                                      </p:to>
                                    </p:set>
                                  </p:childTnLst>
                                </p:cTn>
                              </p:par>
                            </p:childTnLst>
                          </p:cTn>
                        </p:par>
                      </p:childTnLst>
                    </p:cTn>
                  </p:par>
                  <p:par>
                    <p:cTn id="493" fill="hold">
                      <p:stCondLst>
                        <p:cond delay="indefinite"/>
                      </p:stCondLst>
                      <p:childTnLst>
                        <p:par>
                          <p:cTn id="494" fill="hold">
                            <p:stCondLst>
                              <p:cond delay="0"/>
                            </p:stCondLst>
                            <p:childTnLst>
                              <p:par>
                                <p:cTn id="495" presetID="1" presetClass="exit" presetSubtype="0" fill="hold" grpId="1" nodeType="clickEffect">
                                  <p:stCondLst>
                                    <p:cond delay="0"/>
                                  </p:stCondLst>
                                  <p:childTnLst>
                                    <p:set>
                                      <p:cBhvr>
                                        <p:cTn id="496" dur="1" fill="hold">
                                          <p:stCondLst>
                                            <p:cond delay="0"/>
                                          </p:stCondLst>
                                        </p:cTn>
                                        <p:tgtEl>
                                          <p:spTgt spid="183"/>
                                        </p:tgtEl>
                                        <p:attrNameLst>
                                          <p:attrName>style.visibility</p:attrName>
                                        </p:attrNameLst>
                                      </p:cBhvr>
                                      <p:to>
                                        <p:strVal val="hidden"/>
                                      </p:to>
                                    </p:set>
                                  </p:childTnLst>
                                </p:cTn>
                              </p:par>
                              <p:par>
                                <p:cTn id="497" presetID="1" presetClass="entr" presetSubtype="0" fill="hold" grpId="0" nodeType="withEffect">
                                  <p:stCondLst>
                                    <p:cond delay="0"/>
                                  </p:stCondLst>
                                  <p:childTnLst>
                                    <p:set>
                                      <p:cBhvr>
                                        <p:cTn id="498" dur="1" fill="hold">
                                          <p:stCondLst>
                                            <p:cond delay="0"/>
                                          </p:stCondLst>
                                        </p:cTn>
                                        <p:tgtEl>
                                          <p:spTgt spid="194"/>
                                        </p:tgtEl>
                                        <p:attrNameLst>
                                          <p:attrName>style.visibility</p:attrName>
                                        </p:attrNameLst>
                                      </p:cBhvr>
                                      <p:to>
                                        <p:strVal val="visible"/>
                                      </p:to>
                                    </p:set>
                                  </p:childTnLst>
                                </p:cTn>
                              </p:par>
                            </p:childTnLst>
                          </p:cTn>
                        </p:par>
                      </p:childTnLst>
                    </p:cTn>
                  </p:par>
                  <p:par>
                    <p:cTn id="499" fill="hold">
                      <p:stCondLst>
                        <p:cond delay="indefinite"/>
                      </p:stCondLst>
                      <p:childTnLst>
                        <p:par>
                          <p:cTn id="500" fill="hold">
                            <p:stCondLst>
                              <p:cond delay="0"/>
                            </p:stCondLst>
                            <p:childTnLst>
                              <p:par>
                                <p:cTn id="501" presetID="1" presetClass="exit" presetSubtype="0" fill="hold" grpId="1" nodeType="clickEffect">
                                  <p:stCondLst>
                                    <p:cond delay="0"/>
                                  </p:stCondLst>
                                  <p:childTnLst>
                                    <p:set>
                                      <p:cBhvr>
                                        <p:cTn id="502" dur="1" fill="hold">
                                          <p:stCondLst>
                                            <p:cond delay="0"/>
                                          </p:stCondLst>
                                        </p:cTn>
                                        <p:tgtEl>
                                          <p:spTgt spid="194"/>
                                        </p:tgtEl>
                                        <p:attrNameLst>
                                          <p:attrName>style.visibility</p:attrName>
                                        </p:attrNameLst>
                                      </p:cBhvr>
                                      <p:to>
                                        <p:strVal val="hidden"/>
                                      </p:to>
                                    </p:set>
                                  </p:childTnLst>
                                </p:cTn>
                              </p:par>
                              <p:par>
                                <p:cTn id="503" presetID="1" presetClass="entr" presetSubtype="0" fill="hold" grpId="0" nodeType="withEffect">
                                  <p:stCondLst>
                                    <p:cond delay="0"/>
                                  </p:stCondLst>
                                  <p:childTnLst>
                                    <p:set>
                                      <p:cBhvr>
                                        <p:cTn id="504" dur="1" fill="hold">
                                          <p:stCondLst>
                                            <p:cond delay="0"/>
                                          </p:stCondLst>
                                        </p:cTn>
                                        <p:tgtEl>
                                          <p:spTgt spid="205"/>
                                        </p:tgtEl>
                                        <p:attrNameLst>
                                          <p:attrName>style.visibility</p:attrName>
                                        </p:attrNameLst>
                                      </p:cBhvr>
                                      <p:to>
                                        <p:strVal val="visible"/>
                                      </p:to>
                                    </p:set>
                                  </p:childTnLst>
                                </p:cTn>
                              </p:par>
                            </p:childTnLst>
                          </p:cTn>
                        </p:par>
                      </p:childTnLst>
                    </p:cTn>
                  </p:par>
                  <p:par>
                    <p:cTn id="505" fill="hold">
                      <p:stCondLst>
                        <p:cond delay="indefinite"/>
                      </p:stCondLst>
                      <p:childTnLst>
                        <p:par>
                          <p:cTn id="506" fill="hold">
                            <p:stCondLst>
                              <p:cond delay="0"/>
                            </p:stCondLst>
                            <p:childTnLst>
                              <p:par>
                                <p:cTn id="507" presetID="1" presetClass="exit" presetSubtype="0" fill="hold" grpId="1" nodeType="clickEffect">
                                  <p:stCondLst>
                                    <p:cond delay="0"/>
                                  </p:stCondLst>
                                  <p:childTnLst>
                                    <p:set>
                                      <p:cBhvr>
                                        <p:cTn id="508" dur="1" fill="hold">
                                          <p:stCondLst>
                                            <p:cond delay="0"/>
                                          </p:stCondLst>
                                        </p:cTn>
                                        <p:tgtEl>
                                          <p:spTgt spid="205"/>
                                        </p:tgtEl>
                                        <p:attrNameLst>
                                          <p:attrName>style.visibility</p:attrName>
                                        </p:attrNameLst>
                                      </p:cBhvr>
                                      <p:to>
                                        <p:strVal val="hidden"/>
                                      </p:to>
                                    </p:set>
                                  </p:childTnLst>
                                </p:cTn>
                              </p:par>
                              <p:par>
                                <p:cTn id="509" presetID="1" presetClass="entr" presetSubtype="0" fill="hold" grpId="0" nodeType="withEffect">
                                  <p:stCondLst>
                                    <p:cond delay="0"/>
                                  </p:stCondLst>
                                  <p:childTnLst>
                                    <p:set>
                                      <p:cBhvr>
                                        <p:cTn id="510" dur="1" fill="hold">
                                          <p:stCondLst>
                                            <p:cond delay="0"/>
                                          </p:stCondLst>
                                        </p:cTn>
                                        <p:tgtEl>
                                          <p:spTgt spid="216"/>
                                        </p:tgtEl>
                                        <p:attrNameLst>
                                          <p:attrName>style.visibility</p:attrName>
                                        </p:attrNameLst>
                                      </p:cBhvr>
                                      <p:to>
                                        <p:strVal val="visible"/>
                                      </p:to>
                                    </p:set>
                                  </p:childTnLst>
                                </p:cTn>
                              </p:par>
                            </p:childTnLst>
                          </p:cTn>
                        </p:par>
                      </p:childTnLst>
                    </p:cTn>
                  </p:par>
                  <p:par>
                    <p:cTn id="511" fill="hold">
                      <p:stCondLst>
                        <p:cond delay="indefinite"/>
                      </p:stCondLst>
                      <p:childTnLst>
                        <p:par>
                          <p:cTn id="512" fill="hold">
                            <p:stCondLst>
                              <p:cond delay="0"/>
                            </p:stCondLst>
                            <p:childTnLst>
                              <p:par>
                                <p:cTn id="513" presetID="1" presetClass="exit" presetSubtype="0" fill="hold" grpId="1" nodeType="clickEffect">
                                  <p:stCondLst>
                                    <p:cond delay="0"/>
                                  </p:stCondLst>
                                  <p:childTnLst>
                                    <p:set>
                                      <p:cBhvr>
                                        <p:cTn id="514" dur="1" fill="hold">
                                          <p:stCondLst>
                                            <p:cond delay="0"/>
                                          </p:stCondLst>
                                        </p:cTn>
                                        <p:tgtEl>
                                          <p:spTgt spid="216"/>
                                        </p:tgtEl>
                                        <p:attrNameLst>
                                          <p:attrName>style.visibility</p:attrName>
                                        </p:attrNameLst>
                                      </p:cBhvr>
                                      <p:to>
                                        <p:strVal val="hidden"/>
                                      </p:to>
                                    </p:set>
                                  </p:childTnLst>
                                </p:cTn>
                              </p:par>
                              <p:par>
                                <p:cTn id="515" presetID="1" presetClass="entr" presetSubtype="0" fill="hold" grpId="0" nodeType="withEffect">
                                  <p:stCondLst>
                                    <p:cond delay="0"/>
                                  </p:stCondLst>
                                  <p:childTnLst>
                                    <p:set>
                                      <p:cBhvr>
                                        <p:cTn id="516" dur="1" fill="hold">
                                          <p:stCondLst>
                                            <p:cond delay="0"/>
                                          </p:stCondLst>
                                        </p:cTn>
                                        <p:tgtEl>
                                          <p:spTgt spid="227"/>
                                        </p:tgtEl>
                                        <p:attrNameLst>
                                          <p:attrName>style.visibility</p:attrName>
                                        </p:attrNameLst>
                                      </p:cBhvr>
                                      <p:to>
                                        <p:strVal val="visible"/>
                                      </p:to>
                                    </p:set>
                                  </p:childTnLst>
                                </p:cTn>
                              </p:par>
                            </p:childTnLst>
                          </p:cTn>
                        </p:par>
                      </p:childTnLst>
                    </p:cTn>
                  </p:par>
                  <p:par>
                    <p:cTn id="517" fill="hold">
                      <p:stCondLst>
                        <p:cond delay="indefinite"/>
                      </p:stCondLst>
                      <p:childTnLst>
                        <p:par>
                          <p:cTn id="518" fill="hold">
                            <p:stCondLst>
                              <p:cond delay="0"/>
                            </p:stCondLst>
                            <p:childTnLst>
                              <p:par>
                                <p:cTn id="519" presetID="1" presetClass="exit" presetSubtype="0" fill="hold" grpId="1" nodeType="clickEffect">
                                  <p:stCondLst>
                                    <p:cond delay="0"/>
                                  </p:stCondLst>
                                  <p:childTnLst>
                                    <p:set>
                                      <p:cBhvr>
                                        <p:cTn id="520" dur="1" fill="hold">
                                          <p:stCondLst>
                                            <p:cond delay="0"/>
                                          </p:stCondLst>
                                        </p:cTn>
                                        <p:tgtEl>
                                          <p:spTgt spid="227"/>
                                        </p:tgtEl>
                                        <p:attrNameLst>
                                          <p:attrName>style.visibility</p:attrName>
                                        </p:attrNameLst>
                                      </p:cBhvr>
                                      <p:to>
                                        <p:strVal val="hidden"/>
                                      </p:to>
                                    </p:set>
                                  </p:childTnLst>
                                </p:cTn>
                              </p:par>
                              <p:par>
                                <p:cTn id="521" presetID="1" presetClass="entr" presetSubtype="0" fill="hold" grpId="0" nodeType="withEffect">
                                  <p:stCondLst>
                                    <p:cond delay="0"/>
                                  </p:stCondLst>
                                  <p:childTnLst>
                                    <p:set>
                                      <p:cBhvr>
                                        <p:cTn id="522" dur="1" fill="hold">
                                          <p:stCondLst>
                                            <p:cond delay="0"/>
                                          </p:stCondLst>
                                        </p:cTn>
                                        <p:tgtEl>
                                          <p:spTgt spid="238"/>
                                        </p:tgtEl>
                                        <p:attrNameLst>
                                          <p:attrName>style.visibility</p:attrName>
                                        </p:attrNameLst>
                                      </p:cBhvr>
                                      <p:to>
                                        <p:strVal val="visible"/>
                                      </p:to>
                                    </p:set>
                                  </p:childTnLst>
                                </p:cTn>
                              </p:par>
                            </p:childTnLst>
                          </p:cTn>
                        </p:par>
                      </p:childTnLst>
                    </p:cTn>
                  </p:par>
                  <p:par>
                    <p:cTn id="523" fill="hold">
                      <p:stCondLst>
                        <p:cond delay="indefinite"/>
                      </p:stCondLst>
                      <p:childTnLst>
                        <p:par>
                          <p:cTn id="524" fill="hold">
                            <p:stCondLst>
                              <p:cond delay="0"/>
                            </p:stCondLst>
                            <p:childTnLst>
                              <p:par>
                                <p:cTn id="525" presetID="1" presetClass="exit" presetSubtype="0" fill="hold" grpId="1" nodeType="clickEffect">
                                  <p:stCondLst>
                                    <p:cond delay="0"/>
                                  </p:stCondLst>
                                  <p:childTnLst>
                                    <p:set>
                                      <p:cBhvr>
                                        <p:cTn id="526" dur="1" fill="hold">
                                          <p:stCondLst>
                                            <p:cond delay="0"/>
                                          </p:stCondLst>
                                        </p:cTn>
                                        <p:tgtEl>
                                          <p:spTgt spid="238"/>
                                        </p:tgtEl>
                                        <p:attrNameLst>
                                          <p:attrName>style.visibility</p:attrName>
                                        </p:attrNameLst>
                                      </p:cBhvr>
                                      <p:to>
                                        <p:strVal val="hidden"/>
                                      </p:to>
                                    </p:set>
                                  </p:childTnLst>
                                </p:cTn>
                              </p:par>
                              <p:par>
                                <p:cTn id="527" presetID="1" presetClass="entr" presetSubtype="0" fill="hold" grpId="0" nodeType="withEffect">
                                  <p:stCondLst>
                                    <p:cond delay="0"/>
                                  </p:stCondLst>
                                  <p:childTnLst>
                                    <p:set>
                                      <p:cBhvr>
                                        <p:cTn id="528" dur="1" fill="hold">
                                          <p:stCondLst>
                                            <p:cond delay="0"/>
                                          </p:stCondLst>
                                        </p:cTn>
                                        <p:tgtEl>
                                          <p:spTgt spid="249"/>
                                        </p:tgtEl>
                                        <p:attrNameLst>
                                          <p:attrName>style.visibility</p:attrName>
                                        </p:attrNameLst>
                                      </p:cBhvr>
                                      <p:to>
                                        <p:strVal val="visible"/>
                                      </p:to>
                                    </p:set>
                                  </p:childTnLst>
                                </p:cTn>
                              </p:par>
                            </p:childTnLst>
                          </p:cTn>
                        </p:par>
                      </p:childTnLst>
                    </p:cTn>
                  </p:par>
                  <p:par>
                    <p:cTn id="529" fill="hold">
                      <p:stCondLst>
                        <p:cond delay="indefinite"/>
                      </p:stCondLst>
                      <p:childTnLst>
                        <p:par>
                          <p:cTn id="530" fill="hold">
                            <p:stCondLst>
                              <p:cond delay="0"/>
                            </p:stCondLst>
                            <p:childTnLst>
                              <p:par>
                                <p:cTn id="531" presetID="1" presetClass="exit" presetSubtype="0" fill="hold" grpId="1" nodeType="clickEffect">
                                  <p:stCondLst>
                                    <p:cond delay="0"/>
                                  </p:stCondLst>
                                  <p:childTnLst>
                                    <p:set>
                                      <p:cBhvr>
                                        <p:cTn id="532" dur="1" fill="hold">
                                          <p:stCondLst>
                                            <p:cond delay="0"/>
                                          </p:stCondLst>
                                        </p:cTn>
                                        <p:tgtEl>
                                          <p:spTgt spid="249"/>
                                        </p:tgtEl>
                                        <p:attrNameLst>
                                          <p:attrName>style.visibility</p:attrName>
                                        </p:attrNameLst>
                                      </p:cBhvr>
                                      <p:to>
                                        <p:strVal val="hidden"/>
                                      </p:to>
                                    </p:set>
                                  </p:childTnLst>
                                </p:cTn>
                              </p:par>
                              <p:par>
                                <p:cTn id="533" presetID="1" presetClass="entr" presetSubtype="0" fill="hold" grpId="0" nodeType="withEffect">
                                  <p:stCondLst>
                                    <p:cond delay="0"/>
                                  </p:stCondLst>
                                  <p:childTnLst>
                                    <p:set>
                                      <p:cBhvr>
                                        <p:cTn id="534" dur="1" fill="hold">
                                          <p:stCondLst>
                                            <p:cond delay="0"/>
                                          </p:stCondLst>
                                        </p:cTn>
                                        <p:tgtEl>
                                          <p:spTgt spid="260"/>
                                        </p:tgtEl>
                                        <p:attrNameLst>
                                          <p:attrName>style.visibility</p:attrName>
                                        </p:attrNameLst>
                                      </p:cBhvr>
                                      <p:to>
                                        <p:strVal val="visible"/>
                                      </p:to>
                                    </p:set>
                                  </p:childTnLst>
                                </p:cTn>
                              </p:par>
                            </p:childTnLst>
                          </p:cTn>
                        </p:par>
                      </p:childTnLst>
                    </p:cTn>
                  </p:par>
                  <p:par>
                    <p:cTn id="535" fill="hold">
                      <p:stCondLst>
                        <p:cond delay="indefinite"/>
                      </p:stCondLst>
                      <p:childTnLst>
                        <p:par>
                          <p:cTn id="536" fill="hold">
                            <p:stCondLst>
                              <p:cond delay="0"/>
                            </p:stCondLst>
                            <p:childTnLst>
                              <p:par>
                                <p:cTn id="537" presetID="1" presetClass="exit" presetSubtype="0" fill="hold" grpId="1" nodeType="clickEffect">
                                  <p:stCondLst>
                                    <p:cond delay="0"/>
                                  </p:stCondLst>
                                  <p:childTnLst>
                                    <p:set>
                                      <p:cBhvr>
                                        <p:cTn id="538" dur="1" fill="hold">
                                          <p:stCondLst>
                                            <p:cond delay="0"/>
                                          </p:stCondLst>
                                        </p:cTn>
                                        <p:tgtEl>
                                          <p:spTgt spid="260"/>
                                        </p:tgtEl>
                                        <p:attrNameLst>
                                          <p:attrName>style.visibility</p:attrName>
                                        </p:attrNameLst>
                                      </p:cBhvr>
                                      <p:to>
                                        <p:strVal val="hidden"/>
                                      </p:to>
                                    </p:set>
                                  </p:childTnLst>
                                </p:cTn>
                              </p:par>
                              <p:par>
                                <p:cTn id="539" presetID="1" presetClass="entr" presetSubtype="0" fill="hold" grpId="0" nodeType="withEffect">
                                  <p:stCondLst>
                                    <p:cond delay="0"/>
                                  </p:stCondLst>
                                  <p:childTnLst>
                                    <p:set>
                                      <p:cBhvr>
                                        <p:cTn id="540" dur="1" fill="hold">
                                          <p:stCondLst>
                                            <p:cond delay="0"/>
                                          </p:stCondLst>
                                        </p:cTn>
                                        <p:tgtEl>
                                          <p:spTgt spid="271"/>
                                        </p:tgtEl>
                                        <p:attrNameLst>
                                          <p:attrName>style.visibility</p:attrName>
                                        </p:attrNameLst>
                                      </p:cBhvr>
                                      <p:to>
                                        <p:strVal val="visible"/>
                                      </p:to>
                                    </p:set>
                                  </p:childTnLst>
                                </p:cTn>
                              </p:par>
                            </p:childTnLst>
                          </p:cTn>
                        </p:par>
                      </p:childTnLst>
                    </p:cTn>
                  </p:par>
                  <p:par>
                    <p:cTn id="541" fill="hold">
                      <p:stCondLst>
                        <p:cond delay="indefinite"/>
                      </p:stCondLst>
                      <p:childTnLst>
                        <p:par>
                          <p:cTn id="542" fill="hold">
                            <p:stCondLst>
                              <p:cond delay="0"/>
                            </p:stCondLst>
                            <p:childTnLst>
                              <p:par>
                                <p:cTn id="543" presetID="1" presetClass="exit" presetSubtype="0" fill="hold" grpId="1" nodeType="clickEffect">
                                  <p:stCondLst>
                                    <p:cond delay="0"/>
                                  </p:stCondLst>
                                  <p:childTnLst>
                                    <p:set>
                                      <p:cBhvr>
                                        <p:cTn id="544" dur="1" fill="hold">
                                          <p:stCondLst>
                                            <p:cond delay="0"/>
                                          </p:stCondLst>
                                        </p:cTn>
                                        <p:tgtEl>
                                          <p:spTgt spid="271"/>
                                        </p:tgtEl>
                                        <p:attrNameLst>
                                          <p:attrName>style.visibility</p:attrName>
                                        </p:attrNameLst>
                                      </p:cBhvr>
                                      <p:to>
                                        <p:strVal val="hidden"/>
                                      </p:to>
                                    </p:set>
                                  </p:childTnLst>
                                </p:cTn>
                              </p:par>
                              <p:par>
                                <p:cTn id="545" presetID="1" presetClass="entr" presetSubtype="0" fill="hold" grpId="0" nodeType="withEffect">
                                  <p:stCondLst>
                                    <p:cond delay="0"/>
                                  </p:stCondLst>
                                  <p:childTnLst>
                                    <p:set>
                                      <p:cBhvr>
                                        <p:cTn id="546" dur="1" fill="hold">
                                          <p:stCondLst>
                                            <p:cond delay="0"/>
                                          </p:stCondLst>
                                        </p:cTn>
                                        <p:tgtEl>
                                          <p:spTgt spid="59"/>
                                        </p:tgtEl>
                                        <p:attrNameLst>
                                          <p:attrName>style.visibility</p:attrName>
                                        </p:attrNameLst>
                                      </p:cBhvr>
                                      <p:to>
                                        <p:strVal val="visible"/>
                                      </p:to>
                                    </p:set>
                                  </p:childTnLst>
                                </p:cTn>
                              </p:par>
                            </p:childTnLst>
                          </p:cTn>
                        </p:par>
                      </p:childTnLst>
                    </p:cTn>
                  </p:par>
                  <p:par>
                    <p:cTn id="547" fill="hold">
                      <p:stCondLst>
                        <p:cond delay="indefinite"/>
                      </p:stCondLst>
                      <p:childTnLst>
                        <p:par>
                          <p:cTn id="548" fill="hold">
                            <p:stCondLst>
                              <p:cond delay="0"/>
                            </p:stCondLst>
                            <p:childTnLst>
                              <p:par>
                                <p:cTn id="549" presetID="1" presetClass="exit" presetSubtype="0" fill="hold" grpId="1" nodeType="clickEffect">
                                  <p:stCondLst>
                                    <p:cond delay="0"/>
                                  </p:stCondLst>
                                  <p:childTnLst>
                                    <p:set>
                                      <p:cBhvr>
                                        <p:cTn id="550" dur="1" fill="hold">
                                          <p:stCondLst>
                                            <p:cond delay="0"/>
                                          </p:stCondLst>
                                        </p:cTn>
                                        <p:tgtEl>
                                          <p:spTgt spid="59"/>
                                        </p:tgtEl>
                                        <p:attrNameLst>
                                          <p:attrName>style.visibility</p:attrName>
                                        </p:attrNameLst>
                                      </p:cBhvr>
                                      <p:to>
                                        <p:strVal val="hidden"/>
                                      </p:to>
                                    </p:set>
                                  </p:childTnLst>
                                </p:cTn>
                              </p:par>
                              <p:par>
                                <p:cTn id="551" presetID="1" presetClass="entr" presetSubtype="0" fill="hold" grpId="0" nodeType="withEffect">
                                  <p:stCondLst>
                                    <p:cond delay="0"/>
                                  </p:stCondLst>
                                  <p:childTnLst>
                                    <p:set>
                                      <p:cBhvr>
                                        <p:cTn id="552" dur="1" fill="hold">
                                          <p:stCondLst>
                                            <p:cond delay="0"/>
                                          </p:stCondLst>
                                        </p:cTn>
                                        <p:tgtEl>
                                          <p:spTgt spid="184"/>
                                        </p:tgtEl>
                                        <p:attrNameLst>
                                          <p:attrName>style.visibility</p:attrName>
                                        </p:attrNameLst>
                                      </p:cBhvr>
                                      <p:to>
                                        <p:strVal val="visible"/>
                                      </p:to>
                                    </p:set>
                                  </p:childTnLst>
                                </p:cTn>
                              </p:par>
                            </p:childTnLst>
                          </p:cTn>
                        </p:par>
                      </p:childTnLst>
                    </p:cTn>
                  </p:par>
                  <p:par>
                    <p:cTn id="553" fill="hold">
                      <p:stCondLst>
                        <p:cond delay="indefinite"/>
                      </p:stCondLst>
                      <p:childTnLst>
                        <p:par>
                          <p:cTn id="554" fill="hold">
                            <p:stCondLst>
                              <p:cond delay="0"/>
                            </p:stCondLst>
                            <p:childTnLst>
                              <p:par>
                                <p:cTn id="555" presetID="1" presetClass="exit" presetSubtype="0" fill="hold" grpId="1" nodeType="clickEffect">
                                  <p:stCondLst>
                                    <p:cond delay="0"/>
                                  </p:stCondLst>
                                  <p:childTnLst>
                                    <p:set>
                                      <p:cBhvr>
                                        <p:cTn id="556" dur="1" fill="hold">
                                          <p:stCondLst>
                                            <p:cond delay="0"/>
                                          </p:stCondLst>
                                        </p:cTn>
                                        <p:tgtEl>
                                          <p:spTgt spid="184"/>
                                        </p:tgtEl>
                                        <p:attrNameLst>
                                          <p:attrName>style.visibility</p:attrName>
                                        </p:attrNameLst>
                                      </p:cBhvr>
                                      <p:to>
                                        <p:strVal val="hidden"/>
                                      </p:to>
                                    </p:set>
                                  </p:childTnLst>
                                </p:cTn>
                              </p:par>
                              <p:par>
                                <p:cTn id="557" presetID="1" presetClass="entr" presetSubtype="0" fill="hold" grpId="0" nodeType="withEffect">
                                  <p:stCondLst>
                                    <p:cond delay="0"/>
                                  </p:stCondLst>
                                  <p:childTnLst>
                                    <p:set>
                                      <p:cBhvr>
                                        <p:cTn id="558" dur="1" fill="hold">
                                          <p:stCondLst>
                                            <p:cond delay="0"/>
                                          </p:stCondLst>
                                        </p:cTn>
                                        <p:tgtEl>
                                          <p:spTgt spid="195"/>
                                        </p:tgtEl>
                                        <p:attrNameLst>
                                          <p:attrName>style.visibility</p:attrName>
                                        </p:attrNameLst>
                                      </p:cBhvr>
                                      <p:to>
                                        <p:strVal val="visible"/>
                                      </p:to>
                                    </p:set>
                                  </p:childTnLst>
                                </p:cTn>
                              </p:par>
                            </p:childTnLst>
                          </p:cTn>
                        </p:par>
                      </p:childTnLst>
                    </p:cTn>
                  </p:par>
                  <p:par>
                    <p:cTn id="559" fill="hold">
                      <p:stCondLst>
                        <p:cond delay="indefinite"/>
                      </p:stCondLst>
                      <p:childTnLst>
                        <p:par>
                          <p:cTn id="560" fill="hold">
                            <p:stCondLst>
                              <p:cond delay="0"/>
                            </p:stCondLst>
                            <p:childTnLst>
                              <p:par>
                                <p:cTn id="561" presetID="1" presetClass="exit" presetSubtype="0" fill="hold" grpId="1" nodeType="clickEffect">
                                  <p:stCondLst>
                                    <p:cond delay="0"/>
                                  </p:stCondLst>
                                  <p:childTnLst>
                                    <p:set>
                                      <p:cBhvr>
                                        <p:cTn id="562" dur="1" fill="hold">
                                          <p:stCondLst>
                                            <p:cond delay="0"/>
                                          </p:stCondLst>
                                        </p:cTn>
                                        <p:tgtEl>
                                          <p:spTgt spid="195"/>
                                        </p:tgtEl>
                                        <p:attrNameLst>
                                          <p:attrName>style.visibility</p:attrName>
                                        </p:attrNameLst>
                                      </p:cBhvr>
                                      <p:to>
                                        <p:strVal val="hidden"/>
                                      </p:to>
                                    </p:set>
                                  </p:childTnLst>
                                </p:cTn>
                              </p:par>
                              <p:par>
                                <p:cTn id="563" presetID="1" presetClass="entr" presetSubtype="0" fill="hold" grpId="0" nodeType="withEffect">
                                  <p:stCondLst>
                                    <p:cond delay="0"/>
                                  </p:stCondLst>
                                  <p:childTnLst>
                                    <p:set>
                                      <p:cBhvr>
                                        <p:cTn id="564" dur="1" fill="hold">
                                          <p:stCondLst>
                                            <p:cond delay="0"/>
                                          </p:stCondLst>
                                        </p:cTn>
                                        <p:tgtEl>
                                          <p:spTgt spid="206"/>
                                        </p:tgtEl>
                                        <p:attrNameLst>
                                          <p:attrName>style.visibility</p:attrName>
                                        </p:attrNameLst>
                                      </p:cBhvr>
                                      <p:to>
                                        <p:strVal val="visible"/>
                                      </p:to>
                                    </p:set>
                                  </p:childTnLst>
                                </p:cTn>
                              </p:par>
                            </p:childTnLst>
                          </p:cTn>
                        </p:par>
                      </p:childTnLst>
                    </p:cTn>
                  </p:par>
                  <p:par>
                    <p:cTn id="565" fill="hold">
                      <p:stCondLst>
                        <p:cond delay="indefinite"/>
                      </p:stCondLst>
                      <p:childTnLst>
                        <p:par>
                          <p:cTn id="566" fill="hold">
                            <p:stCondLst>
                              <p:cond delay="0"/>
                            </p:stCondLst>
                            <p:childTnLst>
                              <p:par>
                                <p:cTn id="567" presetID="1" presetClass="exit" presetSubtype="0" fill="hold" grpId="1" nodeType="clickEffect">
                                  <p:stCondLst>
                                    <p:cond delay="0"/>
                                  </p:stCondLst>
                                  <p:childTnLst>
                                    <p:set>
                                      <p:cBhvr>
                                        <p:cTn id="568" dur="1" fill="hold">
                                          <p:stCondLst>
                                            <p:cond delay="0"/>
                                          </p:stCondLst>
                                        </p:cTn>
                                        <p:tgtEl>
                                          <p:spTgt spid="206"/>
                                        </p:tgtEl>
                                        <p:attrNameLst>
                                          <p:attrName>style.visibility</p:attrName>
                                        </p:attrNameLst>
                                      </p:cBhvr>
                                      <p:to>
                                        <p:strVal val="hidden"/>
                                      </p:to>
                                    </p:set>
                                  </p:childTnLst>
                                </p:cTn>
                              </p:par>
                              <p:par>
                                <p:cTn id="569" presetID="1" presetClass="entr" presetSubtype="0" fill="hold" grpId="0" nodeType="withEffect">
                                  <p:stCondLst>
                                    <p:cond delay="0"/>
                                  </p:stCondLst>
                                  <p:childTnLst>
                                    <p:set>
                                      <p:cBhvr>
                                        <p:cTn id="570" dur="1" fill="hold">
                                          <p:stCondLst>
                                            <p:cond delay="0"/>
                                          </p:stCondLst>
                                        </p:cTn>
                                        <p:tgtEl>
                                          <p:spTgt spid="217"/>
                                        </p:tgtEl>
                                        <p:attrNameLst>
                                          <p:attrName>style.visibility</p:attrName>
                                        </p:attrNameLst>
                                      </p:cBhvr>
                                      <p:to>
                                        <p:strVal val="visible"/>
                                      </p:to>
                                    </p:set>
                                  </p:childTnLst>
                                </p:cTn>
                              </p:par>
                            </p:childTnLst>
                          </p:cTn>
                        </p:par>
                      </p:childTnLst>
                    </p:cTn>
                  </p:par>
                  <p:par>
                    <p:cTn id="571" fill="hold">
                      <p:stCondLst>
                        <p:cond delay="indefinite"/>
                      </p:stCondLst>
                      <p:childTnLst>
                        <p:par>
                          <p:cTn id="572" fill="hold">
                            <p:stCondLst>
                              <p:cond delay="0"/>
                            </p:stCondLst>
                            <p:childTnLst>
                              <p:par>
                                <p:cTn id="573" presetID="1" presetClass="exit" presetSubtype="0" fill="hold" grpId="1" nodeType="clickEffect">
                                  <p:stCondLst>
                                    <p:cond delay="0"/>
                                  </p:stCondLst>
                                  <p:childTnLst>
                                    <p:set>
                                      <p:cBhvr>
                                        <p:cTn id="574" dur="1" fill="hold">
                                          <p:stCondLst>
                                            <p:cond delay="0"/>
                                          </p:stCondLst>
                                        </p:cTn>
                                        <p:tgtEl>
                                          <p:spTgt spid="217"/>
                                        </p:tgtEl>
                                        <p:attrNameLst>
                                          <p:attrName>style.visibility</p:attrName>
                                        </p:attrNameLst>
                                      </p:cBhvr>
                                      <p:to>
                                        <p:strVal val="hidden"/>
                                      </p:to>
                                    </p:set>
                                  </p:childTnLst>
                                </p:cTn>
                              </p:par>
                              <p:par>
                                <p:cTn id="575" presetID="1" presetClass="entr" presetSubtype="0" fill="hold" grpId="0" nodeType="withEffect">
                                  <p:stCondLst>
                                    <p:cond delay="0"/>
                                  </p:stCondLst>
                                  <p:childTnLst>
                                    <p:set>
                                      <p:cBhvr>
                                        <p:cTn id="576" dur="1" fill="hold">
                                          <p:stCondLst>
                                            <p:cond delay="0"/>
                                          </p:stCondLst>
                                        </p:cTn>
                                        <p:tgtEl>
                                          <p:spTgt spid="228"/>
                                        </p:tgtEl>
                                        <p:attrNameLst>
                                          <p:attrName>style.visibility</p:attrName>
                                        </p:attrNameLst>
                                      </p:cBhvr>
                                      <p:to>
                                        <p:strVal val="visible"/>
                                      </p:to>
                                    </p:set>
                                  </p:childTnLst>
                                </p:cTn>
                              </p:par>
                            </p:childTnLst>
                          </p:cTn>
                        </p:par>
                      </p:childTnLst>
                    </p:cTn>
                  </p:par>
                  <p:par>
                    <p:cTn id="577" fill="hold">
                      <p:stCondLst>
                        <p:cond delay="indefinite"/>
                      </p:stCondLst>
                      <p:childTnLst>
                        <p:par>
                          <p:cTn id="578" fill="hold">
                            <p:stCondLst>
                              <p:cond delay="0"/>
                            </p:stCondLst>
                            <p:childTnLst>
                              <p:par>
                                <p:cTn id="579" presetID="1" presetClass="exit" presetSubtype="0" fill="hold" grpId="1" nodeType="clickEffect">
                                  <p:stCondLst>
                                    <p:cond delay="0"/>
                                  </p:stCondLst>
                                  <p:childTnLst>
                                    <p:set>
                                      <p:cBhvr>
                                        <p:cTn id="580" dur="1" fill="hold">
                                          <p:stCondLst>
                                            <p:cond delay="0"/>
                                          </p:stCondLst>
                                        </p:cTn>
                                        <p:tgtEl>
                                          <p:spTgt spid="228"/>
                                        </p:tgtEl>
                                        <p:attrNameLst>
                                          <p:attrName>style.visibility</p:attrName>
                                        </p:attrNameLst>
                                      </p:cBhvr>
                                      <p:to>
                                        <p:strVal val="hidden"/>
                                      </p:to>
                                    </p:set>
                                  </p:childTnLst>
                                </p:cTn>
                              </p:par>
                              <p:par>
                                <p:cTn id="581" presetID="1" presetClass="entr" presetSubtype="0" fill="hold" grpId="0" nodeType="withEffect">
                                  <p:stCondLst>
                                    <p:cond delay="0"/>
                                  </p:stCondLst>
                                  <p:childTnLst>
                                    <p:set>
                                      <p:cBhvr>
                                        <p:cTn id="582" dur="1" fill="hold">
                                          <p:stCondLst>
                                            <p:cond delay="0"/>
                                          </p:stCondLst>
                                        </p:cTn>
                                        <p:tgtEl>
                                          <p:spTgt spid="239"/>
                                        </p:tgtEl>
                                        <p:attrNameLst>
                                          <p:attrName>style.visibility</p:attrName>
                                        </p:attrNameLst>
                                      </p:cBhvr>
                                      <p:to>
                                        <p:strVal val="visible"/>
                                      </p:to>
                                    </p:set>
                                  </p:childTnLst>
                                </p:cTn>
                              </p:par>
                            </p:childTnLst>
                          </p:cTn>
                        </p:par>
                      </p:childTnLst>
                    </p:cTn>
                  </p:par>
                  <p:par>
                    <p:cTn id="583" fill="hold">
                      <p:stCondLst>
                        <p:cond delay="indefinite"/>
                      </p:stCondLst>
                      <p:childTnLst>
                        <p:par>
                          <p:cTn id="584" fill="hold">
                            <p:stCondLst>
                              <p:cond delay="0"/>
                            </p:stCondLst>
                            <p:childTnLst>
                              <p:par>
                                <p:cTn id="585" presetID="1" presetClass="exit" presetSubtype="0" fill="hold" grpId="1" nodeType="clickEffect">
                                  <p:stCondLst>
                                    <p:cond delay="0"/>
                                  </p:stCondLst>
                                  <p:childTnLst>
                                    <p:set>
                                      <p:cBhvr>
                                        <p:cTn id="586" dur="1" fill="hold">
                                          <p:stCondLst>
                                            <p:cond delay="0"/>
                                          </p:stCondLst>
                                        </p:cTn>
                                        <p:tgtEl>
                                          <p:spTgt spid="239"/>
                                        </p:tgtEl>
                                        <p:attrNameLst>
                                          <p:attrName>style.visibility</p:attrName>
                                        </p:attrNameLst>
                                      </p:cBhvr>
                                      <p:to>
                                        <p:strVal val="hidden"/>
                                      </p:to>
                                    </p:set>
                                  </p:childTnLst>
                                </p:cTn>
                              </p:par>
                              <p:par>
                                <p:cTn id="587" presetID="1" presetClass="entr" presetSubtype="0" fill="hold" grpId="0" nodeType="withEffect">
                                  <p:stCondLst>
                                    <p:cond delay="0"/>
                                  </p:stCondLst>
                                  <p:childTnLst>
                                    <p:set>
                                      <p:cBhvr>
                                        <p:cTn id="588" dur="1" fill="hold">
                                          <p:stCondLst>
                                            <p:cond delay="0"/>
                                          </p:stCondLst>
                                        </p:cTn>
                                        <p:tgtEl>
                                          <p:spTgt spid="250"/>
                                        </p:tgtEl>
                                        <p:attrNameLst>
                                          <p:attrName>style.visibility</p:attrName>
                                        </p:attrNameLst>
                                      </p:cBhvr>
                                      <p:to>
                                        <p:strVal val="visible"/>
                                      </p:to>
                                    </p:set>
                                  </p:childTnLst>
                                </p:cTn>
                              </p:par>
                            </p:childTnLst>
                          </p:cTn>
                        </p:par>
                      </p:childTnLst>
                    </p:cTn>
                  </p:par>
                  <p:par>
                    <p:cTn id="589" fill="hold">
                      <p:stCondLst>
                        <p:cond delay="indefinite"/>
                      </p:stCondLst>
                      <p:childTnLst>
                        <p:par>
                          <p:cTn id="590" fill="hold">
                            <p:stCondLst>
                              <p:cond delay="0"/>
                            </p:stCondLst>
                            <p:childTnLst>
                              <p:par>
                                <p:cTn id="591" presetID="1" presetClass="exit" presetSubtype="0" fill="hold" grpId="1" nodeType="clickEffect">
                                  <p:stCondLst>
                                    <p:cond delay="0"/>
                                  </p:stCondLst>
                                  <p:childTnLst>
                                    <p:set>
                                      <p:cBhvr>
                                        <p:cTn id="592" dur="1" fill="hold">
                                          <p:stCondLst>
                                            <p:cond delay="0"/>
                                          </p:stCondLst>
                                        </p:cTn>
                                        <p:tgtEl>
                                          <p:spTgt spid="250"/>
                                        </p:tgtEl>
                                        <p:attrNameLst>
                                          <p:attrName>style.visibility</p:attrName>
                                        </p:attrNameLst>
                                      </p:cBhvr>
                                      <p:to>
                                        <p:strVal val="hidden"/>
                                      </p:to>
                                    </p:set>
                                  </p:childTnLst>
                                </p:cTn>
                              </p:par>
                              <p:par>
                                <p:cTn id="593" presetID="1" presetClass="entr" presetSubtype="0" fill="hold" grpId="0" nodeType="withEffect">
                                  <p:stCondLst>
                                    <p:cond delay="0"/>
                                  </p:stCondLst>
                                  <p:childTnLst>
                                    <p:set>
                                      <p:cBhvr>
                                        <p:cTn id="594" dur="1" fill="hold">
                                          <p:stCondLst>
                                            <p:cond delay="0"/>
                                          </p:stCondLst>
                                        </p:cTn>
                                        <p:tgtEl>
                                          <p:spTgt spid="261"/>
                                        </p:tgtEl>
                                        <p:attrNameLst>
                                          <p:attrName>style.visibility</p:attrName>
                                        </p:attrNameLst>
                                      </p:cBhvr>
                                      <p:to>
                                        <p:strVal val="visible"/>
                                      </p:to>
                                    </p:set>
                                  </p:childTnLst>
                                </p:cTn>
                              </p:par>
                            </p:childTnLst>
                          </p:cTn>
                        </p:par>
                      </p:childTnLst>
                    </p:cTn>
                  </p:par>
                  <p:par>
                    <p:cTn id="595" fill="hold">
                      <p:stCondLst>
                        <p:cond delay="indefinite"/>
                      </p:stCondLst>
                      <p:childTnLst>
                        <p:par>
                          <p:cTn id="596" fill="hold">
                            <p:stCondLst>
                              <p:cond delay="0"/>
                            </p:stCondLst>
                            <p:childTnLst>
                              <p:par>
                                <p:cTn id="597" presetID="1" presetClass="exit" presetSubtype="0" fill="hold" grpId="1" nodeType="clickEffect">
                                  <p:stCondLst>
                                    <p:cond delay="0"/>
                                  </p:stCondLst>
                                  <p:childTnLst>
                                    <p:set>
                                      <p:cBhvr>
                                        <p:cTn id="598" dur="1" fill="hold">
                                          <p:stCondLst>
                                            <p:cond delay="0"/>
                                          </p:stCondLst>
                                        </p:cTn>
                                        <p:tgtEl>
                                          <p:spTgt spid="261"/>
                                        </p:tgtEl>
                                        <p:attrNameLst>
                                          <p:attrName>style.visibility</p:attrName>
                                        </p:attrNameLst>
                                      </p:cBhvr>
                                      <p:to>
                                        <p:strVal val="hidden"/>
                                      </p:to>
                                    </p:set>
                                  </p:childTnLst>
                                </p:cTn>
                              </p:par>
                              <p:par>
                                <p:cTn id="599" presetID="1" presetClass="entr" presetSubtype="0" fill="hold" grpId="0" nodeType="withEffect">
                                  <p:stCondLst>
                                    <p:cond delay="0"/>
                                  </p:stCondLst>
                                  <p:childTnLst>
                                    <p:set>
                                      <p:cBhvr>
                                        <p:cTn id="600" dur="1" fill="hold">
                                          <p:stCondLst>
                                            <p:cond delay="0"/>
                                          </p:stCondLst>
                                        </p:cTn>
                                        <p:tgtEl>
                                          <p:spTgt spid="272"/>
                                        </p:tgtEl>
                                        <p:attrNameLst>
                                          <p:attrName>style.visibility</p:attrName>
                                        </p:attrNameLst>
                                      </p:cBhvr>
                                      <p:to>
                                        <p:strVal val="visible"/>
                                      </p:to>
                                    </p:set>
                                  </p:childTnLst>
                                </p:cTn>
                              </p:par>
                            </p:childTnLst>
                          </p:cTn>
                        </p:par>
                      </p:childTnLst>
                    </p:cTn>
                  </p:par>
                  <p:par>
                    <p:cTn id="601" fill="hold">
                      <p:stCondLst>
                        <p:cond delay="indefinite"/>
                      </p:stCondLst>
                      <p:childTnLst>
                        <p:par>
                          <p:cTn id="602" fill="hold">
                            <p:stCondLst>
                              <p:cond delay="0"/>
                            </p:stCondLst>
                            <p:childTnLst>
                              <p:par>
                                <p:cTn id="603" presetID="1" presetClass="exit" presetSubtype="0" fill="hold" grpId="1" nodeType="clickEffect">
                                  <p:stCondLst>
                                    <p:cond delay="0"/>
                                  </p:stCondLst>
                                  <p:childTnLst>
                                    <p:set>
                                      <p:cBhvr>
                                        <p:cTn id="604" dur="1" fill="hold">
                                          <p:stCondLst>
                                            <p:cond delay="0"/>
                                          </p:stCondLst>
                                        </p:cTn>
                                        <p:tgtEl>
                                          <p:spTgt spid="2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1" grpId="0"/>
      <p:bldP spid="51" grpId="1"/>
      <p:bldP spid="52" grpId="0"/>
      <p:bldP spid="52" grpId="1"/>
      <p:bldP spid="53" grpId="0"/>
      <p:bldP spid="53" grpId="1"/>
      <p:bldP spid="54" grpId="0"/>
      <p:bldP spid="54" grpId="1"/>
      <p:bldP spid="55" grpId="0"/>
      <p:bldP spid="55" grpId="1"/>
      <p:bldP spid="56" grpId="0"/>
      <p:bldP spid="56" grpId="1"/>
      <p:bldP spid="57" grpId="0"/>
      <p:bldP spid="57" grpId="1"/>
      <p:bldP spid="58" grpId="0"/>
      <p:bldP spid="58" grpId="1"/>
      <p:bldP spid="59" grpId="0"/>
      <p:bldP spid="59" grpId="1"/>
      <p:bldP spid="172" grpId="0"/>
      <p:bldP spid="172" grpId="1"/>
      <p:bldP spid="173" grpId="0"/>
      <p:bldP spid="173" grpId="1"/>
      <p:bldP spid="174" grpId="0"/>
      <p:bldP spid="174" grpId="1"/>
      <p:bldP spid="175" grpId="0"/>
      <p:bldP spid="175" grpId="1"/>
      <p:bldP spid="176" grpId="0"/>
      <p:bldP spid="176" grpId="1"/>
      <p:bldP spid="177" grpId="0"/>
      <p:bldP spid="177" grpId="1"/>
      <p:bldP spid="180" grpId="0"/>
      <p:bldP spid="180" grpId="1"/>
      <p:bldP spid="182" grpId="0"/>
      <p:bldP spid="182" grpId="1"/>
      <p:bldP spid="183" grpId="0"/>
      <p:bldP spid="183" grpId="1"/>
      <p:bldP spid="184" grpId="0"/>
      <p:bldP spid="184" grpId="1"/>
      <p:bldP spid="186" grpId="0"/>
      <p:bldP spid="186" grpId="1"/>
      <p:bldP spid="187" grpId="0"/>
      <p:bldP spid="187" grpId="1"/>
      <p:bldP spid="188" grpId="0"/>
      <p:bldP spid="188" grpId="1"/>
      <p:bldP spid="189" grpId="0"/>
      <p:bldP spid="189" grpId="1"/>
      <p:bldP spid="190" grpId="0"/>
      <p:bldP spid="190" grpId="1"/>
      <p:bldP spid="191" grpId="0"/>
      <p:bldP spid="191" grpId="1"/>
      <p:bldP spid="192" grpId="0"/>
      <p:bldP spid="192" grpId="1"/>
      <p:bldP spid="193" grpId="0"/>
      <p:bldP spid="193" grpId="1"/>
      <p:bldP spid="194" grpId="0"/>
      <p:bldP spid="194" grpId="1"/>
      <p:bldP spid="195" grpId="0"/>
      <p:bldP spid="195" grpId="1"/>
      <p:bldP spid="197" grpId="0"/>
      <p:bldP spid="197" grpId="1"/>
      <p:bldP spid="198" grpId="0"/>
      <p:bldP spid="198" grpId="1"/>
      <p:bldP spid="199" grpId="0"/>
      <p:bldP spid="199" grpId="1"/>
      <p:bldP spid="200" grpId="0"/>
      <p:bldP spid="200" grpId="1"/>
      <p:bldP spid="201" grpId="0"/>
      <p:bldP spid="201" grpId="1"/>
      <p:bldP spid="202" grpId="0"/>
      <p:bldP spid="202" grpId="1"/>
      <p:bldP spid="203" grpId="0"/>
      <p:bldP spid="203" grpId="1"/>
      <p:bldP spid="204" grpId="0"/>
      <p:bldP spid="204" grpId="1"/>
      <p:bldP spid="205" grpId="0"/>
      <p:bldP spid="205" grpId="1"/>
      <p:bldP spid="206" grpId="0"/>
      <p:bldP spid="206" grpId="1"/>
      <p:bldP spid="208" grpId="0"/>
      <p:bldP spid="208" grpId="1"/>
      <p:bldP spid="209" grpId="0"/>
      <p:bldP spid="209" grpId="1"/>
      <p:bldP spid="210" grpId="0"/>
      <p:bldP spid="210" grpId="1"/>
      <p:bldP spid="211" grpId="0"/>
      <p:bldP spid="211" grpId="1"/>
      <p:bldP spid="212" grpId="0"/>
      <p:bldP spid="212" grpId="1"/>
      <p:bldP spid="213" grpId="0"/>
      <p:bldP spid="213" grpId="1"/>
      <p:bldP spid="214" grpId="0"/>
      <p:bldP spid="214" grpId="1"/>
      <p:bldP spid="215" grpId="0"/>
      <p:bldP spid="215" grpId="1"/>
      <p:bldP spid="216" grpId="0"/>
      <p:bldP spid="216" grpId="1"/>
      <p:bldP spid="217" grpId="0"/>
      <p:bldP spid="217" grpId="1"/>
      <p:bldP spid="219" grpId="0"/>
      <p:bldP spid="219" grpId="1"/>
      <p:bldP spid="220" grpId="0"/>
      <p:bldP spid="220" grpId="1"/>
      <p:bldP spid="221" grpId="0"/>
      <p:bldP spid="221" grpId="1"/>
      <p:bldP spid="222" grpId="0"/>
      <p:bldP spid="222" grpId="1"/>
      <p:bldP spid="223" grpId="0"/>
      <p:bldP spid="223" grpId="1"/>
      <p:bldP spid="224" grpId="0"/>
      <p:bldP spid="224" grpId="1"/>
      <p:bldP spid="225" grpId="0"/>
      <p:bldP spid="225" grpId="1"/>
      <p:bldP spid="226" grpId="0"/>
      <p:bldP spid="226" grpId="1"/>
      <p:bldP spid="227" grpId="0"/>
      <p:bldP spid="227" grpId="1"/>
      <p:bldP spid="228" grpId="0"/>
      <p:bldP spid="228" grpId="1"/>
      <p:bldP spid="230" grpId="0"/>
      <p:bldP spid="230" grpId="1"/>
      <p:bldP spid="231" grpId="0"/>
      <p:bldP spid="231" grpId="1"/>
      <p:bldP spid="232" grpId="0"/>
      <p:bldP spid="232" grpId="1"/>
      <p:bldP spid="233" grpId="0"/>
      <p:bldP spid="233" grpId="1"/>
      <p:bldP spid="234" grpId="0"/>
      <p:bldP spid="234" grpId="1"/>
      <p:bldP spid="235" grpId="0"/>
      <p:bldP spid="235" grpId="1"/>
      <p:bldP spid="236" grpId="0"/>
      <p:bldP spid="236" grpId="1"/>
      <p:bldP spid="237" grpId="0"/>
      <p:bldP spid="237" grpId="1"/>
      <p:bldP spid="238" grpId="0"/>
      <p:bldP spid="238" grpId="1"/>
      <p:bldP spid="239" grpId="0"/>
      <p:bldP spid="239" grpId="1"/>
      <p:bldP spid="241" grpId="0"/>
      <p:bldP spid="241" grpId="1"/>
      <p:bldP spid="242" grpId="0"/>
      <p:bldP spid="242" grpId="1"/>
      <p:bldP spid="243" grpId="0"/>
      <p:bldP spid="243" grpId="1"/>
      <p:bldP spid="244" grpId="0"/>
      <p:bldP spid="244" grpId="1"/>
      <p:bldP spid="245" grpId="0"/>
      <p:bldP spid="245" grpId="1"/>
      <p:bldP spid="246" grpId="0"/>
      <p:bldP spid="246" grpId="1"/>
      <p:bldP spid="247" grpId="0"/>
      <p:bldP spid="247" grpId="1"/>
      <p:bldP spid="248" grpId="0"/>
      <p:bldP spid="248" grpId="1"/>
      <p:bldP spid="249" grpId="0"/>
      <p:bldP spid="249" grpId="1"/>
      <p:bldP spid="250" grpId="0"/>
      <p:bldP spid="250" grpId="1"/>
      <p:bldP spid="252" grpId="0"/>
      <p:bldP spid="252" grpId="1"/>
      <p:bldP spid="253" grpId="0"/>
      <p:bldP spid="253" grpId="1"/>
      <p:bldP spid="254" grpId="0"/>
      <p:bldP spid="254" grpId="1"/>
      <p:bldP spid="255" grpId="0"/>
      <p:bldP spid="255" grpId="1"/>
      <p:bldP spid="256" grpId="0"/>
      <p:bldP spid="256" grpId="1"/>
      <p:bldP spid="257" grpId="0"/>
      <p:bldP spid="257" grpId="1"/>
      <p:bldP spid="258" grpId="0"/>
      <p:bldP spid="258" grpId="1"/>
      <p:bldP spid="259" grpId="0"/>
      <p:bldP spid="259" grpId="1"/>
      <p:bldP spid="260" grpId="0"/>
      <p:bldP spid="260" grpId="1"/>
      <p:bldP spid="261" grpId="0"/>
      <p:bldP spid="261" grpId="1"/>
      <p:bldP spid="263" grpId="0"/>
      <p:bldP spid="263" grpId="1"/>
      <p:bldP spid="264" grpId="0"/>
      <p:bldP spid="264" grpId="1"/>
      <p:bldP spid="265" grpId="0"/>
      <p:bldP spid="265" grpId="1"/>
      <p:bldP spid="266" grpId="0"/>
      <p:bldP spid="266" grpId="1"/>
      <p:bldP spid="267" grpId="0"/>
      <p:bldP spid="267" grpId="1"/>
      <p:bldP spid="268" grpId="0"/>
      <p:bldP spid="268" grpId="1"/>
      <p:bldP spid="269" grpId="0"/>
      <p:bldP spid="269" grpId="1"/>
      <p:bldP spid="270" grpId="0"/>
      <p:bldP spid="270" grpId="1"/>
      <p:bldP spid="271" grpId="0"/>
      <p:bldP spid="271" grpId="1"/>
      <p:bldP spid="272" grpId="0"/>
      <p:bldP spid="27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 name="Ink 2">
                <a:extLst>
                  <a:ext uri="{FF2B5EF4-FFF2-40B4-BE49-F238E27FC236}">
                    <a16:creationId xmlns:a16="http://schemas.microsoft.com/office/drawing/2014/main" id="{126220D2-F0CE-459E-9A94-25510B7EC15B}"/>
                  </a:ext>
                </a:extLst>
              </p14:cNvPr>
              <p14:cNvContentPartPr/>
              <p14:nvPr/>
            </p14:nvContentPartPr>
            <p14:xfrm>
              <a:off x="-632960" y="4488116"/>
              <a:ext cx="270" cy="270"/>
            </p14:xfrm>
          </p:contentPart>
        </mc:Choice>
        <mc:Fallback xmlns="">
          <p:pic>
            <p:nvPicPr>
              <p:cNvPr id="3" name="Ink 2">
                <a:extLst>
                  <a:ext uri="{FF2B5EF4-FFF2-40B4-BE49-F238E27FC236}">
                    <a16:creationId xmlns:a16="http://schemas.microsoft.com/office/drawing/2014/main" id="{126220D2-F0CE-459E-9A94-25510B7EC15B}"/>
                  </a:ext>
                </a:extLst>
              </p:cNvPr>
              <p:cNvPicPr/>
              <p:nvPr/>
            </p:nvPicPr>
            <p:blipFill>
              <a:blip r:embed="rId5"/>
              <a:stretch>
                <a:fillRect/>
              </a:stretch>
            </p:blipFill>
            <p:spPr>
              <a:xfrm>
                <a:off x="-659960" y="4461116"/>
                <a:ext cx="54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5" name="Ink 4">
                <a:extLst>
                  <a:ext uri="{FF2B5EF4-FFF2-40B4-BE49-F238E27FC236}">
                    <a16:creationId xmlns:a16="http://schemas.microsoft.com/office/drawing/2014/main" id="{8B6534F5-CAD7-4CFA-B6B3-411C89AADB53}"/>
                  </a:ext>
                </a:extLst>
              </p14:cNvPr>
              <p14:cNvContentPartPr/>
              <p14:nvPr/>
            </p14:nvContentPartPr>
            <p14:xfrm>
              <a:off x="-399417" y="2898356"/>
              <a:ext cx="46265" cy="270"/>
            </p14:xfrm>
          </p:contentPart>
        </mc:Choice>
        <mc:Fallback xmlns="">
          <p:pic>
            <p:nvPicPr>
              <p:cNvPr id="5" name="Ink 4">
                <a:extLst>
                  <a:ext uri="{FF2B5EF4-FFF2-40B4-BE49-F238E27FC236}">
                    <a16:creationId xmlns:a16="http://schemas.microsoft.com/office/drawing/2014/main" id="{8B6534F5-CAD7-4CFA-B6B3-411C89AADB53}"/>
                  </a:ext>
                </a:extLst>
              </p:cNvPr>
              <p:cNvPicPr/>
              <p:nvPr/>
            </p:nvPicPr>
            <p:blipFill>
              <a:blip r:embed="rId7"/>
              <a:stretch>
                <a:fillRect/>
              </a:stretch>
            </p:blipFill>
            <p:spPr>
              <a:xfrm>
                <a:off x="-2712667" y="2884856"/>
                <a:ext cx="4626500" cy="27000"/>
              </a:xfrm>
              <a:prstGeom prst="rect">
                <a:avLst/>
              </a:prstGeom>
            </p:spPr>
          </p:pic>
        </mc:Fallback>
      </mc:AlternateContent>
      <p:sp>
        <p:nvSpPr>
          <p:cNvPr id="4" name="Title 3">
            <a:extLst>
              <a:ext uri="{FF2B5EF4-FFF2-40B4-BE49-F238E27FC236}">
                <a16:creationId xmlns:a16="http://schemas.microsoft.com/office/drawing/2014/main" id="{3EE3B563-3CF5-4D7D-B5D4-47E592ECC085}"/>
              </a:ext>
            </a:extLst>
          </p:cNvPr>
          <p:cNvSpPr>
            <a:spLocks noGrp="1"/>
          </p:cNvSpPr>
          <p:nvPr>
            <p:ph type="title"/>
          </p:nvPr>
        </p:nvSpPr>
        <p:spPr/>
        <p:txBody>
          <a:bodyPr/>
          <a:lstStyle/>
          <a:p>
            <a:r>
              <a:rPr lang="en-GB" dirty="0"/>
              <a:t>1NPV-1 Count forwards and backwards within 100</a:t>
            </a:r>
          </a:p>
        </p:txBody>
      </p:sp>
      <p:grpSp>
        <p:nvGrpSpPr>
          <p:cNvPr id="289" name="Group 288">
            <a:extLst>
              <a:ext uri="{FF2B5EF4-FFF2-40B4-BE49-F238E27FC236}">
                <a16:creationId xmlns:a16="http://schemas.microsoft.com/office/drawing/2014/main" id="{8CA6C177-B340-4996-BB10-F9862A03A89C}"/>
              </a:ext>
            </a:extLst>
          </p:cNvPr>
          <p:cNvGrpSpPr/>
          <p:nvPr/>
        </p:nvGrpSpPr>
        <p:grpSpPr>
          <a:xfrm>
            <a:off x="277856" y="2324151"/>
            <a:ext cx="12160005" cy="581878"/>
            <a:chOff x="657117" y="3548362"/>
            <a:chExt cx="8232613" cy="461232"/>
          </a:xfrm>
        </p:grpSpPr>
        <p:grpSp>
          <p:nvGrpSpPr>
            <p:cNvPr id="287" name="Group 286">
              <a:extLst>
                <a:ext uri="{FF2B5EF4-FFF2-40B4-BE49-F238E27FC236}">
                  <a16:creationId xmlns:a16="http://schemas.microsoft.com/office/drawing/2014/main" id="{BFAD5A78-EEE4-422A-B797-CD81C8E7BE5B}"/>
                </a:ext>
              </a:extLst>
            </p:cNvPr>
            <p:cNvGrpSpPr/>
            <p:nvPr/>
          </p:nvGrpSpPr>
          <p:grpSpPr>
            <a:xfrm>
              <a:off x="657117" y="3668046"/>
              <a:ext cx="8232613" cy="341548"/>
              <a:chOff x="657117" y="3668046"/>
              <a:chExt cx="8232613" cy="341548"/>
            </a:xfrm>
          </p:grpSpPr>
          <p:sp>
            <p:nvSpPr>
              <p:cNvPr id="38" name="TextBox 37">
                <a:extLst>
                  <a:ext uri="{FF2B5EF4-FFF2-40B4-BE49-F238E27FC236}">
                    <a16:creationId xmlns:a16="http://schemas.microsoft.com/office/drawing/2014/main" id="{8F5F2136-CC5E-499D-B4AC-15C7818DB2FB}"/>
                  </a:ext>
                </a:extLst>
              </p:cNvPr>
              <p:cNvSpPr txBox="1"/>
              <p:nvPr/>
            </p:nvSpPr>
            <p:spPr>
              <a:xfrm>
                <a:off x="2716250" y="3668047"/>
                <a:ext cx="773405" cy="341547"/>
              </a:xfrm>
              <a:prstGeom prst="rect">
                <a:avLst/>
              </a:prstGeom>
              <a:noFill/>
            </p:spPr>
            <p:txBody>
              <a:bodyPr wrap="square" rtlCol="0">
                <a:spAutoFit/>
              </a:bodyPr>
              <a:lstStyle/>
              <a:p>
                <a:pPr algn="ctr">
                  <a:buNone/>
                </a:pPr>
                <a:r>
                  <a:rPr lang="en-GB" sz="2200" dirty="0"/>
                  <a:t>30</a:t>
                </a:r>
              </a:p>
            </p:txBody>
          </p:sp>
          <p:sp>
            <p:nvSpPr>
              <p:cNvPr id="12" name="TextBox 11">
                <a:extLst>
                  <a:ext uri="{FF2B5EF4-FFF2-40B4-BE49-F238E27FC236}">
                    <a16:creationId xmlns:a16="http://schemas.microsoft.com/office/drawing/2014/main" id="{2C1D9B05-1BC7-4586-AB5F-45C7A8D8D530}"/>
                  </a:ext>
                </a:extLst>
              </p:cNvPr>
              <p:cNvSpPr txBox="1"/>
              <p:nvPr/>
            </p:nvSpPr>
            <p:spPr>
              <a:xfrm>
                <a:off x="7680702" y="3668047"/>
                <a:ext cx="1209028" cy="341547"/>
              </a:xfrm>
              <a:prstGeom prst="rect">
                <a:avLst/>
              </a:prstGeom>
              <a:noFill/>
            </p:spPr>
            <p:txBody>
              <a:bodyPr wrap="square" rtlCol="0">
                <a:spAutoFit/>
              </a:bodyPr>
              <a:lstStyle/>
              <a:p>
                <a:pPr algn="ctr">
                  <a:buNone/>
                </a:pPr>
                <a:r>
                  <a:rPr lang="en-GB" sz="2200" dirty="0"/>
                  <a:t>100</a:t>
                </a:r>
              </a:p>
            </p:txBody>
          </p:sp>
          <p:sp>
            <p:nvSpPr>
              <p:cNvPr id="11" name="TextBox 10">
                <a:extLst>
                  <a:ext uri="{FF2B5EF4-FFF2-40B4-BE49-F238E27FC236}">
                    <a16:creationId xmlns:a16="http://schemas.microsoft.com/office/drawing/2014/main" id="{870ED4B3-9907-43EC-8AD2-B8176DA071D3}"/>
                  </a:ext>
                </a:extLst>
              </p:cNvPr>
              <p:cNvSpPr txBox="1"/>
              <p:nvPr/>
            </p:nvSpPr>
            <p:spPr>
              <a:xfrm>
                <a:off x="657117" y="3668047"/>
                <a:ext cx="475631" cy="341547"/>
              </a:xfrm>
              <a:prstGeom prst="rect">
                <a:avLst/>
              </a:prstGeom>
              <a:noFill/>
            </p:spPr>
            <p:txBody>
              <a:bodyPr wrap="square" rtlCol="0">
                <a:spAutoFit/>
              </a:bodyPr>
              <a:lstStyle/>
              <a:p>
                <a:pPr algn="ctr">
                  <a:buNone/>
                </a:pPr>
                <a:r>
                  <a:rPr lang="en-GB" sz="2200" dirty="0"/>
                  <a:t>0</a:t>
                </a:r>
              </a:p>
            </p:txBody>
          </p:sp>
          <p:sp>
            <p:nvSpPr>
              <p:cNvPr id="36" name="TextBox 35">
                <a:extLst>
                  <a:ext uri="{FF2B5EF4-FFF2-40B4-BE49-F238E27FC236}">
                    <a16:creationId xmlns:a16="http://schemas.microsoft.com/office/drawing/2014/main" id="{2AF1D671-89F2-4D25-BDD4-E04BBC02C2F9}"/>
                  </a:ext>
                </a:extLst>
              </p:cNvPr>
              <p:cNvSpPr txBox="1"/>
              <p:nvPr/>
            </p:nvSpPr>
            <p:spPr>
              <a:xfrm>
                <a:off x="1246446" y="3668047"/>
                <a:ext cx="773405" cy="341547"/>
              </a:xfrm>
              <a:prstGeom prst="rect">
                <a:avLst/>
              </a:prstGeom>
              <a:noFill/>
            </p:spPr>
            <p:txBody>
              <a:bodyPr wrap="square" rtlCol="0">
                <a:spAutoFit/>
              </a:bodyPr>
              <a:lstStyle/>
              <a:p>
                <a:pPr algn="ctr">
                  <a:buNone/>
                </a:pPr>
                <a:r>
                  <a:rPr lang="en-GB" sz="2200" dirty="0"/>
                  <a:t>10</a:t>
                </a:r>
              </a:p>
            </p:txBody>
          </p:sp>
          <p:sp>
            <p:nvSpPr>
              <p:cNvPr id="37" name="TextBox 36">
                <a:extLst>
                  <a:ext uri="{FF2B5EF4-FFF2-40B4-BE49-F238E27FC236}">
                    <a16:creationId xmlns:a16="http://schemas.microsoft.com/office/drawing/2014/main" id="{837795DB-FE22-4524-96A0-F2B8F738DC1E}"/>
                  </a:ext>
                </a:extLst>
              </p:cNvPr>
              <p:cNvSpPr txBox="1"/>
              <p:nvPr/>
            </p:nvSpPr>
            <p:spPr>
              <a:xfrm>
                <a:off x="1985647" y="3668046"/>
                <a:ext cx="773405" cy="341547"/>
              </a:xfrm>
              <a:prstGeom prst="rect">
                <a:avLst/>
              </a:prstGeom>
              <a:noFill/>
            </p:spPr>
            <p:txBody>
              <a:bodyPr wrap="square" rtlCol="0">
                <a:spAutoFit/>
              </a:bodyPr>
              <a:lstStyle/>
              <a:p>
                <a:pPr algn="ctr">
                  <a:buNone/>
                </a:pPr>
                <a:r>
                  <a:rPr lang="en-GB" sz="2200" dirty="0"/>
                  <a:t>20</a:t>
                </a:r>
              </a:p>
            </p:txBody>
          </p:sp>
          <p:sp>
            <p:nvSpPr>
              <p:cNvPr id="40" name="TextBox 39">
                <a:extLst>
                  <a:ext uri="{FF2B5EF4-FFF2-40B4-BE49-F238E27FC236}">
                    <a16:creationId xmlns:a16="http://schemas.microsoft.com/office/drawing/2014/main" id="{52032860-B177-4DD3-86D5-F3FBF4E5B9CC}"/>
                  </a:ext>
                </a:extLst>
              </p:cNvPr>
              <p:cNvSpPr txBox="1"/>
              <p:nvPr/>
            </p:nvSpPr>
            <p:spPr>
              <a:xfrm>
                <a:off x="3458693" y="3668047"/>
                <a:ext cx="773405" cy="341547"/>
              </a:xfrm>
              <a:prstGeom prst="rect">
                <a:avLst/>
              </a:prstGeom>
              <a:noFill/>
            </p:spPr>
            <p:txBody>
              <a:bodyPr wrap="square" rtlCol="0">
                <a:spAutoFit/>
              </a:bodyPr>
              <a:lstStyle/>
              <a:p>
                <a:pPr algn="ctr">
                  <a:buNone/>
                </a:pPr>
                <a:r>
                  <a:rPr lang="en-GB" sz="2200" dirty="0"/>
                  <a:t>40</a:t>
                </a:r>
              </a:p>
            </p:txBody>
          </p:sp>
          <p:sp>
            <p:nvSpPr>
              <p:cNvPr id="41" name="TextBox 40">
                <a:extLst>
                  <a:ext uri="{FF2B5EF4-FFF2-40B4-BE49-F238E27FC236}">
                    <a16:creationId xmlns:a16="http://schemas.microsoft.com/office/drawing/2014/main" id="{A5EEF6DC-5BF2-4CFE-B07A-C2B3DB88D658}"/>
                  </a:ext>
                </a:extLst>
              </p:cNvPr>
              <p:cNvSpPr txBox="1"/>
              <p:nvPr/>
            </p:nvSpPr>
            <p:spPr>
              <a:xfrm>
                <a:off x="4192051" y="3668047"/>
                <a:ext cx="773405" cy="341547"/>
              </a:xfrm>
              <a:prstGeom prst="rect">
                <a:avLst/>
              </a:prstGeom>
              <a:noFill/>
            </p:spPr>
            <p:txBody>
              <a:bodyPr wrap="square" rtlCol="0">
                <a:spAutoFit/>
              </a:bodyPr>
              <a:lstStyle/>
              <a:p>
                <a:pPr algn="ctr">
                  <a:buNone/>
                </a:pPr>
                <a:r>
                  <a:rPr lang="en-GB" sz="2200" dirty="0"/>
                  <a:t>50</a:t>
                </a:r>
              </a:p>
            </p:txBody>
          </p:sp>
          <p:sp>
            <p:nvSpPr>
              <p:cNvPr id="42" name="TextBox 41">
                <a:extLst>
                  <a:ext uri="{FF2B5EF4-FFF2-40B4-BE49-F238E27FC236}">
                    <a16:creationId xmlns:a16="http://schemas.microsoft.com/office/drawing/2014/main" id="{B19FA96C-F965-4F05-B0A9-49312809D934}"/>
                  </a:ext>
                </a:extLst>
              </p:cNvPr>
              <p:cNvSpPr txBox="1"/>
              <p:nvPr/>
            </p:nvSpPr>
            <p:spPr>
              <a:xfrm>
                <a:off x="4940384" y="3668047"/>
                <a:ext cx="773405" cy="341547"/>
              </a:xfrm>
              <a:prstGeom prst="rect">
                <a:avLst/>
              </a:prstGeom>
              <a:noFill/>
            </p:spPr>
            <p:txBody>
              <a:bodyPr wrap="square" rtlCol="0">
                <a:spAutoFit/>
              </a:bodyPr>
              <a:lstStyle/>
              <a:p>
                <a:pPr algn="ctr">
                  <a:buNone/>
                </a:pPr>
                <a:r>
                  <a:rPr lang="en-GB" sz="2200" dirty="0"/>
                  <a:t>60</a:t>
                </a:r>
              </a:p>
            </p:txBody>
          </p:sp>
          <p:sp>
            <p:nvSpPr>
              <p:cNvPr id="43" name="TextBox 42">
                <a:extLst>
                  <a:ext uri="{FF2B5EF4-FFF2-40B4-BE49-F238E27FC236}">
                    <a16:creationId xmlns:a16="http://schemas.microsoft.com/office/drawing/2014/main" id="{77050A89-8D24-4211-B401-7C69D508DF50}"/>
                  </a:ext>
                </a:extLst>
              </p:cNvPr>
              <p:cNvSpPr txBox="1"/>
              <p:nvPr/>
            </p:nvSpPr>
            <p:spPr>
              <a:xfrm>
                <a:off x="5682489" y="3668047"/>
                <a:ext cx="773405" cy="341547"/>
              </a:xfrm>
              <a:prstGeom prst="rect">
                <a:avLst/>
              </a:prstGeom>
              <a:noFill/>
            </p:spPr>
            <p:txBody>
              <a:bodyPr wrap="square" rtlCol="0">
                <a:spAutoFit/>
              </a:bodyPr>
              <a:lstStyle/>
              <a:p>
                <a:pPr algn="ctr">
                  <a:buNone/>
                </a:pPr>
                <a:r>
                  <a:rPr lang="en-GB" sz="2200" dirty="0"/>
                  <a:t>70</a:t>
                </a:r>
              </a:p>
            </p:txBody>
          </p:sp>
          <p:sp>
            <p:nvSpPr>
              <p:cNvPr id="44" name="TextBox 43">
                <a:extLst>
                  <a:ext uri="{FF2B5EF4-FFF2-40B4-BE49-F238E27FC236}">
                    <a16:creationId xmlns:a16="http://schemas.microsoft.com/office/drawing/2014/main" id="{2808086A-5CDD-4A14-8D64-25EAB8A923B5}"/>
                  </a:ext>
                </a:extLst>
              </p:cNvPr>
              <p:cNvSpPr txBox="1"/>
              <p:nvPr/>
            </p:nvSpPr>
            <p:spPr>
              <a:xfrm>
                <a:off x="6417560" y="3668047"/>
                <a:ext cx="773405" cy="341547"/>
              </a:xfrm>
              <a:prstGeom prst="rect">
                <a:avLst/>
              </a:prstGeom>
              <a:noFill/>
            </p:spPr>
            <p:txBody>
              <a:bodyPr wrap="square" rtlCol="0">
                <a:spAutoFit/>
              </a:bodyPr>
              <a:lstStyle/>
              <a:p>
                <a:pPr algn="ctr">
                  <a:buNone/>
                </a:pPr>
                <a:r>
                  <a:rPr lang="en-GB" sz="2200" dirty="0"/>
                  <a:t>80</a:t>
                </a:r>
              </a:p>
            </p:txBody>
          </p:sp>
          <p:sp>
            <p:nvSpPr>
              <p:cNvPr id="45" name="TextBox 44">
                <a:extLst>
                  <a:ext uri="{FF2B5EF4-FFF2-40B4-BE49-F238E27FC236}">
                    <a16:creationId xmlns:a16="http://schemas.microsoft.com/office/drawing/2014/main" id="{2256E6B8-206C-4ADC-9E6C-FCA502B5EE52}"/>
                  </a:ext>
                </a:extLst>
              </p:cNvPr>
              <p:cNvSpPr txBox="1"/>
              <p:nvPr/>
            </p:nvSpPr>
            <p:spPr>
              <a:xfrm>
                <a:off x="7158314" y="3668047"/>
                <a:ext cx="773405" cy="341547"/>
              </a:xfrm>
              <a:prstGeom prst="rect">
                <a:avLst/>
              </a:prstGeom>
              <a:noFill/>
            </p:spPr>
            <p:txBody>
              <a:bodyPr wrap="square" rtlCol="0">
                <a:spAutoFit/>
              </a:bodyPr>
              <a:lstStyle/>
              <a:p>
                <a:pPr algn="ctr">
                  <a:buNone/>
                </a:pPr>
                <a:r>
                  <a:rPr lang="en-GB" sz="2200" dirty="0"/>
                  <a:t>90</a:t>
                </a:r>
              </a:p>
            </p:txBody>
          </p:sp>
        </p:grpSp>
        <p:grpSp>
          <p:nvGrpSpPr>
            <p:cNvPr id="286" name="Group 285">
              <a:extLst>
                <a:ext uri="{FF2B5EF4-FFF2-40B4-BE49-F238E27FC236}">
                  <a16:creationId xmlns:a16="http://schemas.microsoft.com/office/drawing/2014/main" id="{95C7617D-8D7A-4766-B7B6-0767CB49702F}"/>
                </a:ext>
              </a:extLst>
            </p:cNvPr>
            <p:cNvGrpSpPr/>
            <p:nvPr/>
          </p:nvGrpSpPr>
          <p:grpSpPr>
            <a:xfrm>
              <a:off x="885515" y="3548362"/>
              <a:ext cx="7405298" cy="119684"/>
              <a:chOff x="885515" y="3548362"/>
              <a:chExt cx="7405298" cy="119684"/>
            </a:xfrm>
          </p:grpSpPr>
          <p:cxnSp>
            <p:nvCxnSpPr>
              <p:cNvPr id="13" name="Straight Connector 12">
                <a:extLst>
                  <a:ext uri="{FF2B5EF4-FFF2-40B4-BE49-F238E27FC236}">
                    <a16:creationId xmlns:a16="http://schemas.microsoft.com/office/drawing/2014/main" id="{1BD1523D-A6A4-46CB-A31B-DCC2E82DAD05}"/>
                  </a:ext>
                </a:extLst>
              </p:cNvPr>
              <p:cNvCxnSpPr>
                <a:cxnSpLocks/>
              </p:cNvCxnSpPr>
              <p:nvPr/>
            </p:nvCxnSpPr>
            <p:spPr>
              <a:xfrm>
                <a:off x="885515" y="3560066"/>
                <a:ext cx="74052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A9C8B0F3-1956-4C76-BFD7-58E2A6B15B3B}"/>
                  </a:ext>
                </a:extLst>
              </p:cNvPr>
              <p:cNvCxnSpPr>
                <a:cxnSpLocks/>
              </p:cNvCxnSpPr>
              <p:nvPr/>
            </p:nvCxnSpPr>
            <p:spPr>
              <a:xfrm>
                <a:off x="4585366" y="3550083"/>
                <a:ext cx="0" cy="1163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27A43D9-AC0E-4317-8088-8E8340069927}"/>
                  </a:ext>
                </a:extLst>
              </p:cNvPr>
              <p:cNvCxnSpPr>
                <a:cxnSpLocks/>
              </p:cNvCxnSpPr>
              <p:nvPr/>
            </p:nvCxnSpPr>
            <p:spPr>
              <a:xfrm>
                <a:off x="892659" y="3549966"/>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CE9383-1D67-4828-89D2-2483CAF54190}"/>
                  </a:ext>
                </a:extLst>
              </p:cNvPr>
              <p:cNvCxnSpPr/>
              <p:nvPr/>
            </p:nvCxnSpPr>
            <p:spPr>
              <a:xfrm>
                <a:off x="8286024" y="3548362"/>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6A9F57-827D-4A3F-8901-205671B8D877}"/>
                  </a:ext>
                </a:extLst>
              </p:cNvPr>
              <p:cNvCxnSpPr>
                <a:cxnSpLocks/>
              </p:cNvCxnSpPr>
              <p:nvPr/>
            </p:nvCxnSpPr>
            <p:spPr>
              <a:xfrm>
                <a:off x="163119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8EEE20-B1FB-40B2-8843-F8240E8AE910}"/>
                  </a:ext>
                </a:extLst>
              </p:cNvPr>
              <p:cNvCxnSpPr>
                <a:cxnSpLocks/>
              </p:cNvCxnSpPr>
              <p:nvPr/>
            </p:nvCxnSpPr>
            <p:spPr>
              <a:xfrm>
                <a:off x="236973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B58A0A7-BB30-49AE-9142-832177329B26}"/>
                  </a:ext>
                </a:extLst>
              </p:cNvPr>
              <p:cNvCxnSpPr>
                <a:cxnSpLocks/>
              </p:cNvCxnSpPr>
              <p:nvPr/>
            </p:nvCxnSpPr>
            <p:spPr>
              <a:xfrm>
                <a:off x="310827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ACC190E-D95D-4443-91F4-97A9D9915486}"/>
                  </a:ext>
                </a:extLst>
              </p:cNvPr>
              <p:cNvCxnSpPr>
                <a:cxnSpLocks/>
              </p:cNvCxnSpPr>
              <p:nvPr/>
            </p:nvCxnSpPr>
            <p:spPr>
              <a:xfrm>
                <a:off x="384681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1F2CB990-3C2C-4994-B12A-0A9A44CD46D2}"/>
                  </a:ext>
                </a:extLst>
              </p:cNvPr>
              <p:cNvCxnSpPr>
                <a:cxnSpLocks/>
              </p:cNvCxnSpPr>
              <p:nvPr/>
            </p:nvCxnSpPr>
            <p:spPr>
              <a:xfrm>
                <a:off x="532876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3A1741D9-8421-45F3-B68F-7EB3BD9AB97C}"/>
                  </a:ext>
                </a:extLst>
              </p:cNvPr>
              <p:cNvCxnSpPr>
                <a:cxnSpLocks/>
              </p:cNvCxnSpPr>
              <p:nvPr/>
            </p:nvCxnSpPr>
            <p:spPr>
              <a:xfrm>
                <a:off x="606730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ADF19899-D17E-4B3E-8012-188966E89954}"/>
                  </a:ext>
                </a:extLst>
              </p:cNvPr>
              <p:cNvCxnSpPr>
                <a:cxnSpLocks/>
              </p:cNvCxnSpPr>
              <p:nvPr/>
            </p:nvCxnSpPr>
            <p:spPr>
              <a:xfrm>
                <a:off x="680584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6A97FC24-F038-4285-A2D9-913B9000F77E}"/>
                  </a:ext>
                </a:extLst>
              </p:cNvPr>
              <p:cNvCxnSpPr>
                <a:cxnSpLocks/>
              </p:cNvCxnSpPr>
              <p:nvPr/>
            </p:nvCxnSpPr>
            <p:spPr>
              <a:xfrm>
                <a:off x="754438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90" name="Group 289">
            <a:extLst>
              <a:ext uri="{FF2B5EF4-FFF2-40B4-BE49-F238E27FC236}">
                <a16:creationId xmlns:a16="http://schemas.microsoft.com/office/drawing/2014/main" id="{62A1027D-CD2A-46F4-A898-8FB8A5E81B03}"/>
              </a:ext>
            </a:extLst>
          </p:cNvPr>
          <p:cNvGrpSpPr/>
          <p:nvPr/>
        </p:nvGrpSpPr>
        <p:grpSpPr>
          <a:xfrm>
            <a:off x="743567" y="2331315"/>
            <a:ext cx="10691199" cy="121688"/>
            <a:chOff x="966513" y="3549966"/>
            <a:chExt cx="7242561" cy="118080"/>
          </a:xfrm>
        </p:grpSpPr>
        <p:grpSp>
          <p:nvGrpSpPr>
            <p:cNvPr id="291" name="Group 290">
              <a:extLst>
                <a:ext uri="{FF2B5EF4-FFF2-40B4-BE49-F238E27FC236}">
                  <a16:creationId xmlns:a16="http://schemas.microsoft.com/office/drawing/2014/main" id="{EC244080-4ECF-4FE5-8109-1D2A539D1E4D}"/>
                </a:ext>
              </a:extLst>
            </p:cNvPr>
            <p:cNvGrpSpPr/>
            <p:nvPr/>
          </p:nvGrpSpPr>
          <p:grpSpPr>
            <a:xfrm>
              <a:off x="966513" y="3549966"/>
              <a:ext cx="590832" cy="118080"/>
              <a:chOff x="966513" y="3549966"/>
              <a:chExt cx="590832" cy="118080"/>
            </a:xfrm>
          </p:grpSpPr>
          <p:cxnSp>
            <p:nvCxnSpPr>
              <p:cNvPr id="382" name="Straight Connector 381">
                <a:extLst>
                  <a:ext uri="{FF2B5EF4-FFF2-40B4-BE49-F238E27FC236}">
                    <a16:creationId xmlns:a16="http://schemas.microsoft.com/office/drawing/2014/main" id="{9A645F04-7CBE-4E51-893C-4EDE094A3D88}"/>
                  </a:ext>
                </a:extLst>
              </p:cNvPr>
              <p:cNvCxnSpPr>
                <a:cxnSpLocks/>
              </p:cNvCxnSpPr>
              <p:nvPr/>
            </p:nvCxnSpPr>
            <p:spPr>
              <a:xfrm>
                <a:off x="966513"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7725D944-4D3C-4A53-821D-B6707C0870DA}"/>
                  </a:ext>
                </a:extLst>
              </p:cNvPr>
              <p:cNvCxnSpPr>
                <a:cxnSpLocks/>
              </p:cNvCxnSpPr>
              <p:nvPr/>
            </p:nvCxnSpPr>
            <p:spPr>
              <a:xfrm>
                <a:off x="1040367"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984829CC-7DA4-4F99-BE9E-DE6478442FFA}"/>
                  </a:ext>
                </a:extLst>
              </p:cNvPr>
              <p:cNvCxnSpPr>
                <a:cxnSpLocks/>
              </p:cNvCxnSpPr>
              <p:nvPr/>
            </p:nvCxnSpPr>
            <p:spPr>
              <a:xfrm>
                <a:off x="1483491"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43E3A10A-300B-4394-8A80-C28BBAACA589}"/>
                  </a:ext>
                </a:extLst>
              </p:cNvPr>
              <p:cNvCxnSpPr>
                <a:cxnSpLocks/>
              </p:cNvCxnSpPr>
              <p:nvPr/>
            </p:nvCxnSpPr>
            <p:spPr>
              <a:xfrm>
                <a:off x="1557345"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9D54B789-D614-4860-B521-6EC026FB634E}"/>
                  </a:ext>
                </a:extLst>
              </p:cNvPr>
              <p:cNvCxnSpPr>
                <a:cxnSpLocks/>
              </p:cNvCxnSpPr>
              <p:nvPr/>
            </p:nvCxnSpPr>
            <p:spPr>
              <a:xfrm>
                <a:off x="1114221"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A4892821-44AD-4A31-957B-DA0A4BC68D6B}"/>
                  </a:ext>
                </a:extLst>
              </p:cNvPr>
              <p:cNvCxnSpPr>
                <a:cxnSpLocks/>
              </p:cNvCxnSpPr>
              <p:nvPr/>
            </p:nvCxnSpPr>
            <p:spPr>
              <a:xfrm>
                <a:off x="1188075"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51766713-53A0-4D36-9521-892627190CF5}"/>
                  </a:ext>
                </a:extLst>
              </p:cNvPr>
              <p:cNvCxnSpPr>
                <a:cxnSpLocks/>
              </p:cNvCxnSpPr>
              <p:nvPr/>
            </p:nvCxnSpPr>
            <p:spPr>
              <a:xfrm>
                <a:off x="1261929" y="3549966"/>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2CA81CF1-7BFB-4751-BD10-EC1D7E1E3B79}"/>
                  </a:ext>
                </a:extLst>
              </p:cNvPr>
              <p:cNvCxnSpPr>
                <a:cxnSpLocks/>
              </p:cNvCxnSpPr>
              <p:nvPr/>
            </p:nvCxnSpPr>
            <p:spPr>
              <a:xfrm>
                <a:off x="1335783"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108433B7-8759-4930-A651-DDF905E77D06}"/>
                  </a:ext>
                </a:extLst>
              </p:cNvPr>
              <p:cNvCxnSpPr>
                <a:cxnSpLocks/>
              </p:cNvCxnSpPr>
              <p:nvPr/>
            </p:nvCxnSpPr>
            <p:spPr>
              <a:xfrm>
                <a:off x="1409637"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2" name="Group 291">
              <a:extLst>
                <a:ext uri="{FF2B5EF4-FFF2-40B4-BE49-F238E27FC236}">
                  <a16:creationId xmlns:a16="http://schemas.microsoft.com/office/drawing/2014/main" id="{70871FCB-30D1-47DE-A17B-3E6A14D9104B}"/>
                </a:ext>
              </a:extLst>
            </p:cNvPr>
            <p:cNvGrpSpPr/>
            <p:nvPr/>
          </p:nvGrpSpPr>
          <p:grpSpPr>
            <a:xfrm>
              <a:off x="1705053" y="3550614"/>
              <a:ext cx="590832" cy="117432"/>
              <a:chOff x="1705053" y="3550614"/>
              <a:chExt cx="590832" cy="117432"/>
            </a:xfrm>
          </p:grpSpPr>
          <p:cxnSp>
            <p:nvCxnSpPr>
              <p:cNvPr id="373" name="Straight Connector 372">
                <a:extLst>
                  <a:ext uri="{FF2B5EF4-FFF2-40B4-BE49-F238E27FC236}">
                    <a16:creationId xmlns:a16="http://schemas.microsoft.com/office/drawing/2014/main" id="{542DB3B7-D892-45D7-9B01-58C1E7C85B54}"/>
                  </a:ext>
                </a:extLst>
              </p:cNvPr>
              <p:cNvCxnSpPr>
                <a:cxnSpLocks/>
              </p:cNvCxnSpPr>
              <p:nvPr/>
            </p:nvCxnSpPr>
            <p:spPr>
              <a:xfrm>
                <a:off x="170505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054E0618-A85A-4A20-933D-52448D01B476}"/>
                  </a:ext>
                </a:extLst>
              </p:cNvPr>
              <p:cNvCxnSpPr>
                <a:cxnSpLocks/>
              </p:cNvCxnSpPr>
              <p:nvPr/>
            </p:nvCxnSpPr>
            <p:spPr>
              <a:xfrm>
                <a:off x="177890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CC744143-F40C-48B0-8532-44232AADE694}"/>
                  </a:ext>
                </a:extLst>
              </p:cNvPr>
              <p:cNvCxnSpPr>
                <a:cxnSpLocks/>
              </p:cNvCxnSpPr>
              <p:nvPr/>
            </p:nvCxnSpPr>
            <p:spPr>
              <a:xfrm>
                <a:off x="222203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C4097905-7714-4BE4-8926-D1E69AE422C4}"/>
                  </a:ext>
                </a:extLst>
              </p:cNvPr>
              <p:cNvCxnSpPr>
                <a:cxnSpLocks/>
              </p:cNvCxnSpPr>
              <p:nvPr/>
            </p:nvCxnSpPr>
            <p:spPr>
              <a:xfrm>
                <a:off x="229588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F144C5DD-6D3D-4707-9977-CAC8017E7523}"/>
                  </a:ext>
                </a:extLst>
              </p:cNvPr>
              <p:cNvCxnSpPr>
                <a:cxnSpLocks/>
              </p:cNvCxnSpPr>
              <p:nvPr/>
            </p:nvCxnSpPr>
            <p:spPr>
              <a:xfrm>
                <a:off x="185276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E0FD43E0-98EF-44FD-A577-FAFF6B14086E}"/>
                  </a:ext>
                </a:extLst>
              </p:cNvPr>
              <p:cNvCxnSpPr>
                <a:cxnSpLocks/>
              </p:cNvCxnSpPr>
              <p:nvPr/>
            </p:nvCxnSpPr>
            <p:spPr>
              <a:xfrm>
                <a:off x="192661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369375FA-9222-47FC-8F44-104CB4A4DFF3}"/>
                  </a:ext>
                </a:extLst>
              </p:cNvPr>
              <p:cNvCxnSpPr>
                <a:cxnSpLocks/>
              </p:cNvCxnSpPr>
              <p:nvPr/>
            </p:nvCxnSpPr>
            <p:spPr>
              <a:xfrm>
                <a:off x="200046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A94EA61E-7A30-42A5-AD95-9C00D5B00027}"/>
                  </a:ext>
                </a:extLst>
              </p:cNvPr>
              <p:cNvCxnSpPr>
                <a:cxnSpLocks/>
              </p:cNvCxnSpPr>
              <p:nvPr/>
            </p:nvCxnSpPr>
            <p:spPr>
              <a:xfrm>
                <a:off x="207432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2AE344F9-C0D2-43FF-B41F-BB79039CFC9F}"/>
                  </a:ext>
                </a:extLst>
              </p:cNvPr>
              <p:cNvCxnSpPr>
                <a:cxnSpLocks/>
              </p:cNvCxnSpPr>
              <p:nvPr/>
            </p:nvCxnSpPr>
            <p:spPr>
              <a:xfrm>
                <a:off x="214817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3" name="Group 292">
              <a:extLst>
                <a:ext uri="{FF2B5EF4-FFF2-40B4-BE49-F238E27FC236}">
                  <a16:creationId xmlns:a16="http://schemas.microsoft.com/office/drawing/2014/main" id="{0FD6B9C5-3801-4886-A630-89873B96345B}"/>
                </a:ext>
              </a:extLst>
            </p:cNvPr>
            <p:cNvGrpSpPr/>
            <p:nvPr/>
          </p:nvGrpSpPr>
          <p:grpSpPr>
            <a:xfrm>
              <a:off x="2443593" y="3550614"/>
              <a:ext cx="590832" cy="117432"/>
              <a:chOff x="2443593" y="3550614"/>
              <a:chExt cx="590832" cy="117432"/>
            </a:xfrm>
          </p:grpSpPr>
          <p:cxnSp>
            <p:nvCxnSpPr>
              <p:cNvPr id="364" name="Straight Connector 363">
                <a:extLst>
                  <a:ext uri="{FF2B5EF4-FFF2-40B4-BE49-F238E27FC236}">
                    <a16:creationId xmlns:a16="http://schemas.microsoft.com/office/drawing/2014/main" id="{9E9A21F4-8D03-40DC-A80C-942CFB2FC4F9}"/>
                  </a:ext>
                </a:extLst>
              </p:cNvPr>
              <p:cNvCxnSpPr>
                <a:cxnSpLocks/>
              </p:cNvCxnSpPr>
              <p:nvPr/>
            </p:nvCxnSpPr>
            <p:spPr>
              <a:xfrm>
                <a:off x="244359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D4C72D21-DDB3-4E2A-B1A6-E2187F2715CC}"/>
                  </a:ext>
                </a:extLst>
              </p:cNvPr>
              <p:cNvCxnSpPr>
                <a:cxnSpLocks/>
              </p:cNvCxnSpPr>
              <p:nvPr/>
            </p:nvCxnSpPr>
            <p:spPr>
              <a:xfrm>
                <a:off x="251744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A5230D79-8CEF-4025-85E0-1A489E1FA481}"/>
                  </a:ext>
                </a:extLst>
              </p:cNvPr>
              <p:cNvCxnSpPr>
                <a:cxnSpLocks/>
              </p:cNvCxnSpPr>
              <p:nvPr/>
            </p:nvCxnSpPr>
            <p:spPr>
              <a:xfrm>
                <a:off x="296057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58177931-5527-4E5F-8130-CA2211A2D2E8}"/>
                  </a:ext>
                </a:extLst>
              </p:cNvPr>
              <p:cNvCxnSpPr>
                <a:cxnSpLocks/>
              </p:cNvCxnSpPr>
              <p:nvPr/>
            </p:nvCxnSpPr>
            <p:spPr>
              <a:xfrm>
                <a:off x="303442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6D1E3282-637C-497C-9541-D4DAD3FD9209}"/>
                  </a:ext>
                </a:extLst>
              </p:cNvPr>
              <p:cNvCxnSpPr>
                <a:cxnSpLocks/>
              </p:cNvCxnSpPr>
              <p:nvPr/>
            </p:nvCxnSpPr>
            <p:spPr>
              <a:xfrm>
                <a:off x="259130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id="{FAF74BD9-A2FC-445E-821C-B123BFE4E7FF}"/>
                  </a:ext>
                </a:extLst>
              </p:cNvPr>
              <p:cNvCxnSpPr>
                <a:cxnSpLocks/>
              </p:cNvCxnSpPr>
              <p:nvPr/>
            </p:nvCxnSpPr>
            <p:spPr>
              <a:xfrm>
                <a:off x="266515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E99AE83C-901D-4CD6-B5F1-DF33C9685341}"/>
                  </a:ext>
                </a:extLst>
              </p:cNvPr>
              <p:cNvCxnSpPr>
                <a:cxnSpLocks/>
              </p:cNvCxnSpPr>
              <p:nvPr/>
            </p:nvCxnSpPr>
            <p:spPr>
              <a:xfrm>
                <a:off x="273900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DA0BA65D-ECC7-4E90-9D95-CFA98EA0B9C6}"/>
                  </a:ext>
                </a:extLst>
              </p:cNvPr>
              <p:cNvCxnSpPr>
                <a:cxnSpLocks/>
              </p:cNvCxnSpPr>
              <p:nvPr/>
            </p:nvCxnSpPr>
            <p:spPr>
              <a:xfrm>
                <a:off x="281286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FC707E8D-52E6-4753-9C49-4E571AA55C59}"/>
                  </a:ext>
                </a:extLst>
              </p:cNvPr>
              <p:cNvCxnSpPr>
                <a:cxnSpLocks/>
              </p:cNvCxnSpPr>
              <p:nvPr/>
            </p:nvCxnSpPr>
            <p:spPr>
              <a:xfrm>
                <a:off x="288671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4" name="Group 293">
              <a:extLst>
                <a:ext uri="{FF2B5EF4-FFF2-40B4-BE49-F238E27FC236}">
                  <a16:creationId xmlns:a16="http://schemas.microsoft.com/office/drawing/2014/main" id="{3BCEF937-6F2E-4AEF-ADB5-1CC0D3B33E35}"/>
                </a:ext>
              </a:extLst>
            </p:cNvPr>
            <p:cNvGrpSpPr/>
            <p:nvPr/>
          </p:nvGrpSpPr>
          <p:grpSpPr>
            <a:xfrm>
              <a:off x="3182133" y="3550614"/>
              <a:ext cx="590832" cy="117432"/>
              <a:chOff x="3182133" y="3550614"/>
              <a:chExt cx="590832" cy="117432"/>
            </a:xfrm>
          </p:grpSpPr>
          <p:cxnSp>
            <p:nvCxnSpPr>
              <p:cNvPr id="355" name="Straight Connector 354">
                <a:extLst>
                  <a:ext uri="{FF2B5EF4-FFF2-40B4-BE49-F238E27FC236}">
                    <a16:creationId xmlns:a16="http://schemas.microsoft.com/office/drawing/2014/main" id="{B53743F9-755F-47B4-9970-0A94BAEE6E95}"/>
                  </a:ext>
                </a:extLst>
              </p:cNvPr>
              <p:cNvCxnSpPr>
                <a:cxnSpLocks/>
              </p:cNvCxnSpPr>
              <p:nvPr/>
            </p:nvCxnSpPr>
            <p:spPr>
              <a:xfrm>
                <a:off x="318213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2652A353-78C1-4F05-AA11-E3C31C555E6F}"/>
                  </a:ext>
                </a:extLst>
              </p:cNvPr>
              <p:cNvCxnSpPr>
                <a:cxnSpLocks/>
              </p:cNvCxnSpPr>
              <p:nvPr/>
            </p:nvCxnSpPr>
            <p:spPr>
              <a:xfrm>
                <a:off x="325598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E65D2174-38EA-40B4-96A9-F9DF081320EB}"/>
                  </a:ext>
                </a:extLst>
              </p:cNvPr>
              <p:cNvCxnSpPr>
                <a:cxnSpLocks/>
              </p:cNvCxnSpPr>
              <p:nvPr/>
            </p:nvCxnSpPr>
            <p:spPr>
              <a:xfrm>
                <a:off x="369911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CEEB3962-6927-4988-96AE-62995117429A}"/>
                  </a:ext>
                </a:extLst>
              </p:cNvPr>
              <p:cNvCxnSpPr>
                <a:cxnSpLocks/>
              </p:cNvCxnSpPr>
              <p:nvPr/>
            </p:nvCxnSpPr>
            <p:spPr>
              <a:xfrm>
                <a:off x="377296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C9524456-E440-4FD2-AB27-BCF462FF9DC0}"/>
                  </a:ext>
                </a:extLst>
              </p:cNvPr>
              <p:cNvCxnSpPr>
                <a:cxnSpLocks/>
              </p:cNvCxnSpPr>
              <p:nvPr/>
            </p:nvCxnSpPr>
            <p:spPr>
              <a:xfrm>
                <a:off x="332984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B6C30B2C-3138-4CD3-A4BC-8F8300373CA2}"/>
                  </a:ext>
                </a:extLst>
              </p:cNvPr>
              <p:cNvCxnSpPr>
                <a:cxnSpLocks/>
              </p:cNvCxnSpPr>
              <p:nvPr/>
            </p:nvCxnSpPr>
            <p:spPr>
              <a:xfrm>
                <a:off x="340369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7B74B2ED-0B8F-4055-973C-9057AC90E05D}"/>
                  </a:ext>
                </a:extLst>
              </p:cNvPr>
              <p:cNvCxnSpPr>
                <a:cxnSpLocks/>
              </p:cNvCxnSpPr>
              <p:nvPr/>
            </p:nvCxnSpPr>
            <p:spPr>
              <a:xfrm>
                <a:off x="347754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1E184C6E-441A-4257-90C2-C58F346BE060}"/>
                  </a:ext>
                </a:extLst>
              </p:cNvPr>
              <p:cNvCxnSpPr>
                <a:cxnSpLocks/>
              </p:cNvCxnSpPr>
              <p:nvPr/>
            </p:nvCxnSpPr>
            <p:spPr>
              <a:xfrm>
                <a:off x="355140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C39F778A-D521-4307-9FEE-CC11CF143100}"/>
                  </a:ext>
                </a:extLst>
              </p:cNvPr>
              <p:cNvCxnSpPr>
                <a:cxnSpLocks/>
              </p:cNvCxnSpPr>
              <p:nvPr/>
            </p:nvCxnSpPr>
            <p:spPr>
              <a:xfrm>
                <a:off x="362525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5" name="Group 294">
              <a:extLst>
                <a:ext uri="{FF2B5EF4-FFF2-40B4-BE49-F238E27FC236}">
                  <a16:creationId xmlns:a16="http://schemas.microsoft.com/office/drawing/2014/main" id="{B5DCEC68-FD36-4A0C-9083-B6E966B9C5A9}"/>
                </a:ext>
              </a:extLst>
            </p:cNvPr>
            <p:cNvGrpSpPr/>
            <p:nvPr/>
          </p:nvGrpSpPr>
          <p:grpSpPr>
            <a:xfrm>
              <a:off x="3920673" y="3550614"/>
              <a:ext cx="590832" cy="117432"/>
              <a:chOff x="3920673" y="3550614"/>
              <a:chExt cx="590832" cy="117432"/>
            </a:xfrm>
          </p:grpSpPr>
          <p:cxnSp>
            <p:nvCxnSpPr>
              <p:cNvPr id="346" name="Straight Connector 345">
                <a:extLst>
                  <a:ext uri="{FF2B5EF4-FFF2-40B4-BE49-F238E27FC236}">
                    <a16:creationId xmlns:a16="http://schemas.microsoft.com/office/drawing/2014/main" id="{9272518B-FF38-442A-AF9B-94B3FB15191E}"/>
                  </a:ext>
                </a:extLst>
              </p:cNvPr>
              <p:cNvCxnSpPr>
                <a:cxnSpLocks/>
              </p:cNvCxnSpPr>
              <p:nvPr/>
            </p:nvCxnSpPr>
            <p:spPr>
              <a:xfrm>
                <a:off x="392067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2851BC53-32DF-4B7F-8D2A-8E191AE517D8}"/>
                  </a:ext>
                </a:extLst>
              </p:cNvPr>
              <p:cNvCxnSpPr>
                <a:cxnSpLocks/>
              </p:cNvCxnSpPr>
              <p:nvPr/>
            </p:nvCxnSpPr>
            <p:spPr>
              <a:xfrm>
                <a:off x="399452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555C7915-ECF7-4E5B-B945-F2F785EEA80F}"/>
                  </a:ext>
                </a:extLst>
              </p:cNvPr>
              <p:cNvCxnSpPr>
                <a:cxnSpLocks/>
              </p:cNvCxnSpPr>
              <p:nvPr/>
            </p:nvCxnSpPr>
            <p:spPr>
              <a:xfrm>
                <a:off x="443765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B8FF99B1-DABD-41AD-A434-547127E98ACB}"/>
                  </a:ext>
                </a:extLst>
              </p:cNvPr>
              <p:cNvCxnSpPr>
                <a:cxnSpLocks/>
              </p:cNvCxnSpPr>
              <p:nvPr/>
            </p:nvCxnSpPr>
            <p:spPr>
              <a:xfrm>
                <a:off x="451150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9FA342D8-2429-4888-8F36-4C4F51406D64}"/>
                  </a:ext>
                </a:extLst>
              </p:cNvPr>
              <p:cNvCxnSpPr>
                <a:cxnSpLocks/>
              </p:cNvCxnSpPr>
              <p:nvPr/>
            </p:nvCxnSpPr>
            <p:spPr>
              <a:xfrm>
                <a:off x="406838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73461A98-36DC-4D9A-9CFA-8B882832429C}"/>
                  </a:ext>
                </a:extLst>
              </p:cNvPr>
              <p:cNvCxnSpPr>
                <a:cxnSpLocks/>
              </p:cNvCxnSpPr>
              <p:nvPr/>
            </p:nvCxnSpPr>
            <p:spPr>
              <a:xfrm>
                <a:off x="414223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CC54358A-1D8F-4EBD-A22C-9523C04F8285}"/>
                  </a:ext>
                </a:extLst>
              </p:cNvPr>
              <p:cNvCxnSpPr>
                <a:cxnSpLocks/>
              </p:cNvCxnSpPr>
              <p:nvPr/>
            </p:nvCxnSpPr>
            <p:spPr>
              <a:xfrm>
                <a:off x="421608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51402DC7-4D64-4F04-95F0-CBD958D182F0}"/>
                  </a:ext>
                </a:extLst>
              </p:cNvPr>
              <p:cNvCxnSpPr>
                <a:cxnSpLocks/>
              </p:cNvCxnSpPr>
              <p:nvPr/>
            </p:nvCxnSpPr>
            <p:spPr>
              <a:xfrm>
                <a:off x="428994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568CDBBE-24D7-4FCE-ACC3-9D2CE12E2C12}"/>
                  </a:ext>
                </a:extLst>
              </p:cNvPr>
              <p:cNvCxnSpPr>
                <a:cxnSpLocks/>
              </p:cNvCxnSpPr>
              <p:nvPr/>
            </p:nvCxnSpPr>
            <p:spPr>
              <a:xfrm>
                <a:off x="436379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6" name="Group 295">
              <a:extLst>
                <a:ext uri="{FF2B5EF4-FFF2-40B4-BE49-F238E27FC236}">
                  <a16:creationId xmlns:a16="http://schemas.microsoft.com/office/drawing/2014/main" id="{25B503F3-7FCA-4521-AF93-872B29126133}"/>
                </a:ext>
              </a:extLst>
            </p:cNvPr>
            <p:cNvGrpSpPr/>
            <p:nvPr/>
          </p:nvGrpSpPr>
          <p:grpSpPr>
            <a:xfrm>
              <a:off x="4664082" y="3549966"/>
              <a:ext cx="590832" cy="118080"/>
              <a:chOff x="4664082" y="3549966"/>
              <a:chExt cx="590832" cy="118080"/>
            </a:xfrm>
          </p:grpSpPr>
          <p:cxnSp>
            <p:nvCxnSpPr>
              <p:cNvPr id="337" name="Straight Connector 336">
                <a:extLst>
                  <a:ext uri="{FF2B5EF4-FFF2-40B4-BE49-F238E27FC236}">
                    <a16:creationId xmlns:a16="http://schemas.microsoft.com/office/drawing/2014/main" id="{5A6E0F0A-CB80-4DA6-B547-4FAF0AD6BB45}"/>
                  </a:ext>
                </a:extLst>
              </p:cNvPr>
              <p:cNvCxnSpPr>
                <a:cxnSpLocks/>
              </p:cNvCxnSpPr>
              <p:nvPr/>
            </p:nvCxnSpPr>
            <p:spPr>
              <a:xfrm>
                <a:off x="4664082"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B607CEF6-1443-47DB-8752-244BADD0D3EB}"/>
                  </a:ext>
                </a:extLst>
              </p:cNvPr>
              <p:cNvCxnSpPr>
                <a:cxnSpLocks/>
              </p:cNvCxnSpPr>
              <p:nvPr/>
            </p:nvCxnSpPr>
            <p:spPr>
              <a:xfrm>
                <a:off x="4737936"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B951214A-3E22-440E-ACD7-61FB18E372EA}"/>
                  </a:ext>
                </a:extLst>
              </p:cNvPr>
              <p:cNvCxnSpPr>
                <a:cxnSpLocks/>
              </p:cNvCxnSpPr>
              <p:nvPr/>
            </p:nvCxnSpPr>
            <p:spPr>
              <a:xfrm>
                <a:off x="5181060"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FFAFBFA0-0150-449F-B129-C377A1F1ADB3}"/>
                  </a:ext>
                </a:extLst>
              </p:cNvPr>
              <p:cNvCxnSpPr>
                <a:cxnSpLocks/>
              </p:cNvCxnSpPr>
              <p:nvPr/>
            </p:nvCxnSpPr>
            <p:spPr>
              <a:xfrm>
                <a:off x="5254914"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18FFF296-9243-4633-A12C-06C9F8453B56}"/>
                  </a:ext>
                </a:extLst>
              </p:cNvPr>
              <p:cNvCxnSpPr>
                <a:cxnSpLocks/>
              </p:cNvCxnSpPr>
              <p:nvPr/>
            </p:nvCxnSpPr>
            <p:spPr>
              <a:xfrm>
                <a:off x="4811790"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360A4873-2846-4301-A955-F6294AA04419}"/>
                  </a:ext>
                </a:extLst>
              </p:cNvPr>
              <p:cNvCxnSpPr>
                <a:cxnSpLocks/>
              </p:cNvCxnSpPr>
              <p:nvPr/>
            </p:nvCxnSpPr>
            <p:spPr>
              <a:xfrm>
                <a:off x="4885644"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203A50BC-0477-40F7-A7C4-7C64606CBD53}"/>
                  </a:ext>
                </a:extLst>
              </p:cNvPr>
              <p:cNvCxnSpPr>
                <a:cxnSpLocks/>
              </p:cNvCxnSpPr>
              <p:nvPr/>
            </p:nvCxnSpPr>
            <p:spPr>
              <a:xfrm>
                <a:off x="4959498" y="3549966"/>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B876A05F-AEB4-4A8E-85A8-A39E7014C590}"/>
                  </a:ext>
                </a:extLst>
              </p:cNvPr>
              <p:cNvCxnSpPr>
                <a:cxnSpLocks/>
              </p:cNvCxnSpPr>
              <p:nvPr/>
            </p:nvCxnSpPr>
            <p:spPr>
              <a:xfrm>
                <a:off x="5033352"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6E290CD5-9DBD-406F-A650-1192D74ABDBC}"/>
                  </a:ext>
                </a:extLst>
              </p:cNvPr>
              <p:cNvCxnSpPr>
                <a:cxnSpLocks/>
              </p:cNvCxnSpPr>
              <p:nvPr/>
            </p:nvCxnSpPr>
            <p:spPr>
              <a:xfrm>
                <a:off x="5107206"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7" name="Group 296">
              <a:extLst>
                <a:ext uri="{FF2B5EF4-FFF2-40B4-BE49-F238E27FC236}">
                  <a16:creationId xmlns:a16="http://schemas.microsoft.com/office/drawing/2014/main" id="{42D95C85-A778-432C-8568-857C32997E50}"/>
                </a:ext>
              </a:extLst>
            </p:cNvPr>
            <p:cNvGrpSpPr/>
            <p:nvPr/>
          </p:nvGrpSpPr>
          <p:grpSpPr>
            <a:xfrm>
              <a:off x="5402622" y="3550614"/>
              <a:ext cx="590832" cy="117432"/>
              <a:chOff x="5402622" y="3550614"/>
              <a:chExt cx="590832" cy="117432"/>
            </a:xfrm>
          </p:grpSpPr>
          <p:cxnSp>
            <p:nvCxnSpPr>
              <p:cNvPr id="328" name="Straight Connector 327">
                <a:extLst>
                  <a:ext uri="{FF2B5EF4-FFF2-40B4-BE49-F238E27FC236}">
                    <a16:creationId xmlns:a16="http://schemas.microsoft.com/office/drawing/2014/main" id="{2D2C4974-185A-439D-B507-98178AA531A7}"/>
                  </a:ext>
                </a:extLst>
              </p:cNvPr>
              <p:cNvCxnSpPr>
                <a:cxnSpLocks/>
              </p:cNvCxnSpPr>
              <p:nvPr/>
            </p:nvCxnSpPr>
            <p:spPr>
              <a:xfrm>
                <a:off x="540262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09176C2F-D5FD-43B7-AF28-A0B4EE62F6BD}"/>
                  </a:ext>
                </a:extLst>
              </p:cNvPr>
              <p:cNvCxnSpPr>
                <a:cxnSpLocks/>
              </p:cNvCxnSpPr>
              <p:nvPr/>
            </p:nvCxnSpPr>
            <p:spPr>
              <a:xfrm>
                <a:off x="547647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04F2E932-3A0E-44AC-B567-35AB51A1C570}"/>
                  </a:ext>
                </a:extLst>
              </p:cNvPr>
              <p:cNvCxnSpPr>
                <a:cxnSpLocks/>
              </p:cNvCxnSpPr>
              <p:nvPr/>
            </p:nvCxnSpPr>
            <p:spPr>
              <a:xfrm>
                <a:off x="591960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25233B78-B797-45C3-A33B-9A2DA2736F29}"/>
                  </a:ext>
                </a:extLst>
              </p:cNvPr>
              <p:cNvCxnSpPr>
                <a:cxnSpLocks/>
              </p:cNvCxnSpPr>
              <p:nvPr/>
            </p:nvCxnSpPr>
            <p:spPr>
              <a:xfrm>
                <a:off x="599345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E73BD22D-D6D3-48E0-8390-0F9A22E07EF9}"/>
                  </a:ext>
                </a:extLst>
              </p:cNvPr>
              <p:cNvCxnSpPr>
                <a:cxnSpLocks/>
              </p:cNvCxnSpPr>
              <p:nvPr/>
            </p:nvCxnSpPr>
            <p:spPr>
              <a:xfrm>
                <a:off x="555033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7576E039-50EB-4BBF-B4ED-B2D93C23625D}"/>
                  </a:ext>
                </a:extLst>
              </p:cNvPr>
              <p:cNvCxnSpPr>
                <a:cxnSpLocks/>
              </p:cNvCxnSpPr>
              <p:nvPr/>
            </p:nvCxnSpPr>
            <p:spPr>
              <a:xfrm>
                <a:off x="562418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00E4E8C0-AF1D-4B06-8469-37C4AA8952E8}"/>
                  </a:ext>
                </a:extLst>
              </p:cNvPr>
              <p:cNvCxnSpPr>
                <a:cxnSpLocks/>
              </p:cNvCxnSpPr>
              <p:nvPr/>
            </p:nvCxnSpPr>
            <p:spPr>
              <a:xfrm>
                <a:off x="569803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DCBCE5F2-14D7-44D7-BD23-A47F2D307736}"/>
                  </a:ext>
                </a:extLst>
              </p:cNvPr>
              <p:cNvCxnSpPr>
                <a:cxnSpLocks/>
              </p:cNvCxnSpPr>
              <p:nvPr/>
            </p:nvCxnSpPr>
            <p:spPr>
              <a:xfrm>
                <a:off x="577189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51AAC46D-6EF7-4DA0-8970-1ECE0D303095}"/>
                  </a:ext>
                </a:extLst>
              </p:cNvPr>
              <p:cNvCxnSpPr>
                <a:cxnSpLocks/>
              </p:cNvCxnSpPr>
              <p:nvPr/>
            </p:nvCxnSpPr>
            <p:spPr>
              <a:xfrm>
                <a:off x="584574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8" name="Group 297">
              <a:extLst>
                <a:ext uri="{FF2B5EF4-FFF2-40B4-BE49-F238E27FC236}">
                  <a16:creationId xmlns:a16="http://schemas.microsoft.com/office/drawing/2014/main" id="{A183E02E-FD4A-49B4-B41E-43AFC38A3FF3}"/>
                </a:ext>
              </a:extLst>
            </p:cNvPr>
            <p:cNvGrpSpPr/>
            <p:nvPr/>
          </p:nvGrpSpPr>
          <p:grpSpPr>
            <a:xfrm>
              <a:off x="6141162" y="3550614"/>
              <a:ext cx="590832" cy="117432"/>
              <a:chOff x="6141162" y="3550614"/>
              <a:chExt cx="590832" cy="117432"/>
            </a:xfrm>
          </p:grpSpPr>
          <p:cxnSp>
            <p:nvCxnSpPr>
              <p:cNvPr id="319" name="Straight Connector 318">
                <a:extLst>
                  <a:ext uri="{FF2B5EF4-FFF2-40B4-BE49-F238E27FC236}">
                    <a16:creationId xmlns:a16="http://schemas.microsoft.com/office/drawing/2014/main" id="{124617AC-F817-453F-B380-98C020E967B4}"/>
                  </a:ext>
                </a:extLst>
              </p:cNvPr>
              <p:cNvCxnSpPr>
                <a:cxnSpLocks/>
              </p:cNvCxnSpPr>
              <p:nvPr/>
            </p:nvCxnSpPr>
            <p:spPr>
              <a:xfrm>
                <a:off x="614116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7D183B5F-FD87-482F-9AD9-2DF890569C9E}"/>
                  </a:ext>
                </a:extLst>
              </p:cNvPr>
              <p:cNvCxnSpPr>
                <a:cxnSpLocks/>
              </p:cNvCxnSpPr>
              <p:nvPr/>
            </p:nvCxnSpPr>
            <p:spPr>
              <a:xfrm>
                <a:off x="621501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6BE493D1-48E9-4B6D-BE42-30844E73AEEB}"/>
                  </a:ext>
                </a:extLst>
              </p:cNvPr>
              <p:cNvCxnSpPr>
                <a:cxnSpLocks/>
              </p:cNvCxnSpPr>
              <p:nvPr/>
            </p:nvCxnSpPr>
            <p:spPr>
              <a:xfrm>
                <a:off x="665814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EA06DB38-2ED5-40CA-B4E4-C4F423A562DA}"/>
                  </a:ext>
                </a:extLst>
              </p:cNvPr>
              <p:cNvCxnSpPr>
                <a:cxnSpLocks/>
              </p:cNvCxnSpPr>
              <p:nvPr/>
            </p:nvCxnSpPr>
            <p:spPr>
              <a:xfrm>
                <a:off x="673199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2815572E-8725-4BBD-970A-92F001685FBB}"/>
                  </a:ext>
                </a:extLst>
              </p:cNvPr>
              <p:cNvCxnSpPr>
                <a:cxnSpLocks/>
              </p:cNvCxnSpPr>
              <p:nvPr/>
            </p:nvCxnSpPr>
            <p:spPr>
              <a:xfrm>
                <a:off x="628887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D7B74937-9D21-4488-8147-5B1EC37DB322}"/>
                  </a:ext>
                </a:extLst>
              </p:cNvPr>
              <p:cNvCxnSpPr>
                <a:cxnSpLocks/>
              </p:cNvCxnSpPr>
              <p:nvPr/>
            </p:nvCxnSpPr>
            <p:spPr>
              <a:xfrm>
                <a:off x="636272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DD1DB67F-ED80-438F-9F10-6F5A2EC575BC}"/>
                  </a:ext>
                </a:extLst>
              </p:cNvPr>
              <p:cNvCxnSpPr>
                <a:cxnSpLocks/>
              </p:cNvCxnSpPr>
              <p:nvPr/>
            </p:nvCxnSpPr>
            <p:spPr>
              <a:xfrm>
                <a:off x="643657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5CDD1D49-1649-40B4-90E2-EA66D8339230}"/>
                  </a:ext>
                </a:extLst>
              </p:cNvPr>
              <p:cNvCxnSpPr>
                <a:cxnSpLocks/>
              </p:cNvCxnSpPr>
              <p:nvPr/>
            </p:nvCxnSpPr>
            <p:spPr>
              <a:xfrm>
                <a:off x="651043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332F52B0-35BF-4CDB-B194-ED7E7F90DD1A}"/>
                  </a:ext>
                </a:extLst>
              </p:cNvPr>
              <p:cNvCxnSpPr>
                <a:cxnSpLocks/>
              </p:cNvCxnSpPr>
              <p:nvPr/>
            </p:nvCxnSpPr>
            <p:spPr>
              <a:xfrm>
                <a:off x="658428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9" name="Group 298">
              <a:extLst>
                <a:ext uri="{FF2B5EF4-FFF2-40B4-BE49-F238E27FC236}">
                  <a16:creationId xmlns:a16="http://schemas.microsoft.com/office/drawing/2014/main" id="{51DE595D-0241-4C28-B508-03CFA29CD651}"/>
                </a:ext>
              </a:extLst>
            </p:cNvPr>
            <p:cNvGrpSpPr/>
            <p:nvPr/>
          </p:nvGrpSpPr>
          <p:grpSpPr>
            <a:xfrm>
              <a:off x="6879702" y="3550614"/>
              <a:ext cx="590832" cy="117432"/>
              <a:chOff x="6879702" y="3550614"/>
              <a:chExt cx="590832" cy="117432"/>
            </a:xfrm>
          </p:grpSpPr>
          <p:cxnSp>
            <p:nvCxnSpPr>
              <p:cNvPr id="310" name="Straight Connector 309">
                <a:extLst>
                  <a:ext uri="{FF2B5EF4-FFF2-40B4-BE49-F238E27FC236}">
                    <a16:creationId xmlns:a16="http://schemas.microsoft.com/office/drawing/2014/main" id="{C44CBD5E-05B5-4E7E-A972-AD4C42EF780A}"/>
                  </a:ext>
                </a:extLst>
              </p:cNvPr>
              <p:cNvCxnSpPr>
                <a:cxnSpLocks/>
              </p:cNvCxnSpPr>
              <p:nvPr/>
            </p:nvCxnSpPr>
            <p:spPr>
              <a:xfrm>
                <a:off x="687970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1A895DB0-4FCC-4FDA-8970-46B5A21D129D}"/>
                  </a:ext>
                </a:extLst>
              </p:cNvPr>
              <p:cNvCxnSpPr>
                <a:cxnSpLocks/>
              </p:cNvCxnSpPr>
              <p:nvPr/>
            </p:nvCxnSpPr>
            <p:spPr>
              <a:xfrm>
                <a:off x="695355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EB2F9B14-07B3-4BA0-9077-F56F1F049FFD}"/>
                  </a:ext>
                </a:extLst>
              </p:cNvPr>
              <p:cNvCxnSpPr>
                <a:cxnSpLocks/>
              </p:cNvCxnSpPr>
              <p:nvPr/>
            </p:nvCxnSpPr>
            <p:spPr>
              <a:xfrm>
                <a:off x="739668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30A64CF6-2C89-4666-A2C4-C6CF36DDF091}"/>
                  </a:ext>
                </a:extLst>
              </p:cNvPr>
              <p:cNvCxnSpPr>
                <a:cxnSpLocks/>
              </p:cNvCxnSpPr>
              <p:nvPr/>
            </p:nvCxnSpPr>
            <p:spPr>
              <a:xfrm>
                <a:off x="747053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D07D68D1-20C8-406A-AC08-E212F2874649}"/>
                  </a:ext>
                </a:extLst>
              </p:cNvPr>
              <p:cNvCxnSpPr>
                <a:cxnSpLocks/>
              </p:cNvCxnSpPr>
              <p:nvPr/>
            </p:nvCxnSpPr>
            <p:spPr>
              <a:xfrm>
                <a:off x="702741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DFD083F1-8082-4E5A-95DC-D07D909C1B01}"/>
                  </a:ext>
                </a:extLst>
              </p:cNvPr>
              <p:cNvCxnSpPr>
                <a:cxnSpLocks/>
              </p:cNvCxnSpPr>
              <p:nvPr/>
            </p:nvCxnSpPr>
            <p:spPr>
              <a:xfrm>
                <a:off x="710126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88C50D39-FE62-4311-9216-5BFA1516E801}"/>
                  </a:ext>
                </a:extLst>
              </p:cNvPr>
              <p:cNvCxnSpPr>
                <a:cxnSpLocks/>
              </p:cNvCxnSpPr>
              <p:nvPr/>
            </p:nvCxnSpPr>
            <p:spPr>
              <a:xfrm>
                <a:off x="717511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11190C5F-092B-4C3C-AC56-0C620F0C652D}"/>
                  </a:ext>
                </a:extLst>
              </p:cNvPr>
              <p:cNvCxnSpPr>
                <a:cxnSpLocks/>
              </p:cNvCxnSpPr>
              <p:nvPr/>
            </p:nvCxnSpPr>
            <p:spPr>
              <a:xfrm>
                <a:off x="724897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D2DE06DA-60F8-47CD-9B22-DA7832B0BE8C}"/>
                  </a:ext>
                </a:extLst>
              </p:cNvPr>
              <p:cNvCxnSpPr>
                <a:cxnSpLocks/>
              </p:cNvCxnSpPr>
              <p:nvPr/>
            </p:nvCxnSpPr>
            <p:spPr>
              <a:xfrm>
                <a:off x="732282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0" name="Group 299">
              <a:extLst>
                <a:ext uri="{FF2B5EF4-FFF2-40B4-BE49-F238E27FC236}">
                  <a16:creationId xmlns:a16="http://schemas.microsoft.com/office/drawing/2014/main" id="{B1E49DB1-F4DB-4FFF-91DF-E379EBB91448}"/>
                </a:ext>
              </a:extLst>
            </p:cNvPr>
            <p:cNvGrpSpPr/>
            <p:nvPr/>
          </p:nvGrpSpPr>
          <p:grpSpPr>
            <a:xfrm>
              <a:off x="7618242" y="3550614"/>
              <a:ext cx="590832" cy="117432"/>
              <a:chOff x="7618242" y="3550614"/>
              <a:chExt cx="590832" cy="117432"/>
            </a:xfrm>
          </p:grpSpPr>
          <p:cxnSp>
            <p:nvCxnSpPr>
              <p:cNvPr id="301" name="Straight Connector 300">
                <a:extLst>
                  <a:ext uri="{FF2B5EF4-FFF2-40B4-BE49-F238E27FC236}">
                    <a16:creationId xmlns:a16="http://schemas.microsoft.com/office/drawing/2014/main" id="{D8131113-A7E1-49AD-AC96-E8AF8A684C2E}"/>
                  </a:ext>
                </a:extLst>
              </p:cNvPr>
              <p:cNvCxnSpPr>
                <a:cxnSpLocks/>
              </p:cNvCxnSpPr>
              <p:nvPr/>
            </p:nvCxnSpPr>
            <p:spPr>
              <a:xfrm>
                <a:off x="761824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F5AFFA1B-A983-4F19-BAF8-A89C64BA71BA}"/>
                  </a:ext>
                </a:extLst>
              </p:cNvPr>
              <p:cNvCxnSpPr>
                <a:cxnSpLocks/>
              </p:cNvCxnSpPr>
              <p:nvPr/>
            </p:nvCxnSpPr>
            <p:spPr>
              <a:xfrm>
                <a:off x="769209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F0572E64-0D7C-4849-95B9-55AA1C7A0AD8}"/>
                  </a:ext>
                </a:extLst>
              </p:cNvPr>
              <p:cNvCxnSpPr>
                <a:cxnSpLocks/>
              </p:cNvCxnSpPr>
              <p:nvPr/>
            </p:nvCxnSpPr>
            <p:spPr>
              <a:xfrm>
                <a:off x="813522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D4972C02-ADB3-4D5D-9BE5-BADFE524268D}"/>
                  </a:ext>
                </a:extLst>
              </p:cNvPr>
              <p:cNvCxnSpPr>
                <a:cxnSpLocks/>
              </p:cNvCxnSpPr>
              <p:nvPr/>
            </p:nvCxnSpPr>
            <p:spPr>
              <a:xfrm>
                <a:off x="820907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4EFD0419-7549-4778-92A5-E087A725B121}"/>
                  </a:ext>
                </a:extLst>
              </p:cNvPr>
              <p:cNvCxnSpPr>
                <a:cxnSpLocks/>
              </p:cNvCxnSpPr>
              <p:nvPr/>
            </p:nvCxnSpPr>
            <p:spPr>
              <a:xfrm>
                <a:off x="776595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28ADDA35-5C2E-4EC9-9244-CA48E9F307FD}"/>
                  </a:ext>
                </a:extLst>
              </p:cNvPr>
              <p:cNvCxnSpPr>
                <a:cxnSpLocks/>
              </p:cNvCxnSpPr>
              <p:nvPr/>
            </p:nvCxnSpPr>
            <p:spPr>
              <a:xfrm>
                <a:off x="783980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15B1527A-4ADA-4451-91E2-1F1C5D884CE8}"/>
                  </a:ext>
                </a:extLst>
              </p:cNvPr>
              <p:cNvCxnSpPr>
                <a:cxnSpLocks/>
              </p:cNvCxnSpPr>
              <p:nvPr/>
            </p:nvCxnSpPr>
            <p:spPr>
              <a:xfrm>
                <a:off x="791365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C2304DFA-6410-47BB-B527-8325EEEDE36D}"/>
                  </a:ext>
                </a:extLst>
              </p:cNvPr>
              <p:cNvCxnSpPr>
                <a:cxnSpLocks/>
              </p:cNvCxnSpPr>
              <p:nvPr/>
            </p:nvCxnSpPr>
            <p:spPr>
              <a:xfrm>
                <a:off x="798751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E0EFD777-1220-4AFF-9BE0-9E0602AD9479}"/>
                  </a:ext>
                </a:extLst>
              </p:cNvPr>
              <p:cNvCxnSpPr>
                <a:cxnSpLocks/>
              </p:cNvCxnSpPr>
              <p:nvPr/>
            </p:nvCxnSpPr>
            <p:spPr>
              <a:xfrm>
                <a:off x="806136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 name="Content Placeholder 2">
            <a:extLst>
              <a:ext uri="{FF2B5EF4-FFF2-40B4-BE49-F238E27FC236}">
                <a16:creationId xmlns:a16="http://schemas.microsoft.com/office/drawing/2014/main" id="{1D63FA0C-0F52-4BA9-BE71-7FDC463C70EF}"/>
              </a:ext>
            </a:extLst>
          </p:cNvPr>
          <p:cNvSpPr txBox="1">
            <a:spLocks/>
          </p:cNvSpPr>
          <p:nvPr/>
        </p:nvSpPr>
        <p:spPr>
          <a:xfrm>
            <a:off x="623888" y="3158838"/>
            <a:ext cx="10483817" cy="304265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1800" dirty="0">
                <a:latin typeface="Arial" panose="020B0604020202020204" pitchFamily="34" charset="0"/>
                <a:cs typeface="Arial" panose="020B0604020202020204" pitchFamily="34" charset="0"/>
              </a:rPr>
              <a:t>Can you read the numbers shown on the number line between zero and one hundred?</a:t>
            </a:r>
          </a:p>
          <a:p>
            <a:pPr>
              <a:lnSpc>
                <a:spcPct val="120000"/>
              </a:lnSpc>
              <a:spcBef>
                <a:spcPts val="600"/>
              </a:spcBef>
              <a:spcAft>
                <a:spcPts val="600"/>
              </a:spcAft>
              <a:buClr>
                <a:srgbClr val="585858"/>
              </a:buClr>
              <a:buFont typeface="Arial" panose="020B0604020202020204" pitchFamily="34" charset="0"/>
              <a:buChar char="•"/>
            </a:pPr>
            <a:r>
              <a:rPr lang="en-GB" sz="1800" dirty="0">
                <a:latin typeface="Arial" panose="020B0604020202020204" pitchFamily="34" charset="0"/>
                <a:cs typeface="Arial" panose="020B0604020202020204" pitchFamily="34" charset="0"/>
              </a:rPr>
              <a:t>What do you notice about these numbers?</a:t>
            </a:r>
          </a:p>
          <a:p>
            <a:pPr>
              <a:lnSpc>
                <a:spcPct val="120000"/>
              </a:lnSpc>
              <a:spcBef>
                <a:spcPts val="600"/>
              </a:spcBef>
              <a:spcAft>
                <a:spcPts val="600"/>
              </a:spcAft>
              <a:buClr>
                <a:srgbClr val="585858"/>
              </a:buClr>
              <a:buFont typeface="Arial" panose="020B0604020202020204" pitchFamily="34" charset="0"/>
              <a:buChar char="•"/>
            </a:pPr>
            <a:r>
              <a:rPr lang="en-GB" sz="1800" dirty="0">
                <a:latin typeface="Arial" panose="020B0604020202020204" pitchFamily="34" charset="0"/>
                <a:cs typeface="Arial" panose="020B0604020202020204" pitchFamily="34" charset="0"/>
              </a:rPr>
              <a:t>Can you join in with the count as the arrow moves along the line? Say the numbers shown on the number line a little louder! </a:t>
            </a:r>
          </a:p>
          <a:p>
            <a:pPr>
              <a:lnSpc>
                <a:spcPct val="120000"/>
              </a:lnSpc>
              <a:spcBef>
                <a:spcPts val="600"/>
              </a:spcBef>
              <a:spcAft>
                <a:spcPts val="600"/>
              </a:spcAft>
              <a:buClr>
                <a:srgbClr val="585858"/>
              </a:buClr>
              <a:buFont typeface="Arial" panose="020B0604020202020204" pitchFamily="34" charset="0"/>
              <a:buChar char="•"/>
            </a:pPr>
            <a:r>
              <a:rPr lang="en-GB" sz="1800" dirty="0">
                <a:latin typeface="Arial" panose="020B0604020202020204" pitchFamily="34" charset="0"/>
                <a:cs typeface="Arial" panose="020B0604020202020204" pitchFamily="34" charset="0"/>
              </a:rPr>
              <a:t>Move the arrow to different places on the number line - can you work out the number which the arrow has stopped at by counting on or back from the numbers shown on the line? Use a large class number line if possible where children can touch a point and identify the number.</a:t>
            </a:r>
            <a:endParaRPr lang="en-GB" sz="1800" kern="0" dirty="0">
              <a:solidFill>
                <a:schemeClr val="tx1"/>
              </a:solidFill>
              <a:latin typeface="Arial" panose="020B0604020202020204" pitchFamily="34" charset="0"/>
              <a:cs typeface="Arial" panose="020B0604020202020204" pitchFamily="34" charset="0"/>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cxnSp>
        <p:nvCxnSpPr>
          <p:cNvPr id="137" name="Straight Arrow Connector 136">
            <a:extLst>
              <a:ext uri="{FF2B5EF4-FFF2-40B4-BE49-F238E27FC236}">
                <a16:creationId xmlns:a16="http://schemas.microsoft.com/office/drawing/2014/main" id="{C463B90E-8E50-4527-85CF-529320C371E2}"/>
              </a:ext>
            </a:extLst>
          </p:cNvPr>
          <p:cNvCxnSpPr>
            <a:cxnSpLocks/>
          </p:cNvCxnSpPr>
          <p:nvPr/>
        </p:nvCxnSpPr>
        <p:spPr>
          <a:xfrm>
            <a:off x="852588"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153CE632-53E7-47E7-80D5-448E7D408509}"/>
              </a:ext>
            </a:extLst>
          </p:cNvPr>
          <p:cNvCxnSpPr>
            <a:cxnSpLocks/>
          </p:cNvCxnSpPr>
          <p:nvPr/>
        </p:nvCxnSpPr>
        <p:spPr>
          <a:xfrm>
            <a:off x="747555"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8180859E-5F05-4185-A926-ACF2ED95071E}"/>
              </a:ext>
            </a:extLst>
          </p:cNvPr>
          <p:cNvCxnSpPr>
            <a:cxnSpLocks/>
          </p:cNvCxnSpPr>
          <p:nvPr/>
        </p:nvCxnSpPr>
        <p:spPr>
          <a:xfrm>
            <a:off x="628826"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936CEEC0-C2FA-4B97-8A90-F352210AC1E6}"/>
              </a:ext>
            </a:extLst>
          </p:cNvPr>
          <p:cNvCxnSpPr>
            <a:cxnSpLocks/>
          </p:cNvCxnSpPr>
          <p:nvPr/>
        </p:nvCxnSpPr>
        <p:spPr>
          <a:xfrm>
            <a:off x="968494"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7016279C-AE89-485E-9AB6-5C2CC6C9CC98}"/>
              </a:ext>
            </a:extLst>
          </p:cNvPr>
          <p:cNvCxnSpPr>
            <a:cxnSpLocks/>
          </p:cNvCxnSpPr>
          <p:nvPr/>
        </p:nvCxnSpPr>
        <p:spPr>
          <a:xfrm>
            <a:off x="1070629"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53242B7B-2B82-4689-B30A-5675861BDB4C}"/>
              </a:ext>
            </a:extLst>
          </p:cNvPr>
          <p:cNvCxnSpPr>
            <a:cxnSpLocks/>
          </p:cNvCxnSpPr>
          <p:nvPr/>
        </p:nvCxnSpPr>
        <p:spPr>
          <a:xfrm>
            <a:off x="1179649"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7F04D45E-73D3-4449-924D-35D6C462A788}"/>
              </a:ext>
            </a:extLst>
          </p:cNvPr>
          <p:cNvCxnSpPr>
            <a:cxnSpLocks/>
          </p:cNvCxnSpPr>
          <p:nvPr/>
        </p:nvCxnSpPr>
        <p:spPr>
          <a:xfrm>
            <a:off x="1288670"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F7354EC8-98E4-4FA9-9B9C-7690011181EC}"/>
              </a:ext>
            </a:extLst>
          </p:cNvPr>
          <p:cNvCxnSpPr>
            <a:cxnSpLocks/>
          </p:cNvCxnSpPr>
          <p:nvPr/>
        </p:nvCxnSpPr>
        <p:spPr>
          <a:xfrm>
            <a:off x="1397690"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ABC9358D-ADA6-4559-A5F2-2959E26C0170}"/>
              </a:ext>
            </a:extLst>
          </p:cNvPr>
          <p:cNvCxnSpPr>
            <a:cxnSpLocks/>
          </p:cNvCxnSpPr>
          <p:nvPr/>
        </p:nvCxnSpPr>
        <p:spPr>
          <a:xfrm>
            <a:off x="1506711"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E49E6B8E-373E-4B99-8777-6F06D5754DB3}"/>
              </a:ext>
            </a:extLst>
          </p:cNvPr>
          <p:cNvCxnSpPr>
            <a:cxnSpLocks/>
          </p:cNvCxnSpPr>
          <p:nvPr/>
        </p:nvCxnSpPr>
        <p:spPr>
          <a:xfrm>
            <a:off x="1615731"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EF9F6A64-A85F-461D-AB7D-D0DE4C8FDADC}"/>
              </a:ext>
            </a:extLst>
          </p:cNvPr>
          <p:cNvCxnSpPr>
            <a:cxnSpLocks/>
          </p:cNvCxnSpPr>
          <p:nvPr/>
        </p:nvCxnSpPr>
        <p:spPr>
          <a:xfrm>
            <a:off x="1942793"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1F9A1442-9A40-403B-91FF-997C8DE1E428}"/>
              </a:ext>
            </a:extLst>
          </p:cNvPr>
          <p:cNvCxnSpPr>
            <a:cxnSpLocks/>
          </p:cNvCxnSpPr>
          <p:nvPr/>
        </p:nvCxnSpPr>
        <p:spPr>
          <a:xfrm>
            <a:off x="1837760"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49B11678-9A16-4B2E-8806-354AAA1A1422}"/>
              </a:ext>
            </a:extLst>
          </p:cNvPr>
          <p:cNvCxnSpPr>
            <a:cxnSpLocks/>
          </p:cNvCxnSpPr>
          <p:nvPr/>
        </p:nvCxnSpPr>
        <p:spPr>
          <a:xfrm>
            <a:off x="1719031"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2137DBA8-F97F-41E7-9AD5-B85E4D867623}"/>
              </a:ext>
            </a:extLst>
          </p:cNvPr>
          <p:cNvCxnSpPr>
            <a:cxnSpLocks/>
          </p:cNvCxnSpPr>
          <p:nvPr/>
        </p:nvCxnSpPr>
        <p:spPr>
          <a:xfrm>
            <a:off x="2058699"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D7624B87-A235-4613-ABDA-2BB9AE8FB27C}"/>
              </a:ext>
            </a:extLst>
          </p:cNvPr>
          <p:cNvCxnSpPr>
            <a:cxnSpLocks/>
          </p:cNvCxnSpPr>
          <p:nvPr/>
        </p:nvCxnSpPr>
        <p:spPr>
          <a:xfrm>
            <a:off x="2160834"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93E27D37-68C7-4F89-B87D-BC370437FAB9}"/>
              </a:ext>
            </a:extLst>
          </p:cNvPr>
          <p:cNvCxnSpPr>
            <a:cxnSpLocks/>
          </p:cNvCxnSpPr>
          <p:nvPr/>
        </p:nvCxnSpPr>
        <p:spPr>
          <a:xfrm>
            <a:off x="2269854"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6764495E-D20B-41D7-8792-0FAD20016843}"/>
              </a:ext>
            </a:extLst>
          </p:cNvPr>
          <p:cNvCxnSpPr>
            <a:cxnSpLocks/>
          </p:cNvCxnSpPr>
          <p:nvPr/>
        </p:nvCxnSpPr>
        <p:spPr>
          <a:xfrm>
            <a:off x="2378875"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E38B3E79-D0A7-4E5C-B4CD-173EDCC745D7}"/>
              </a:ext>
            </a:extLst>
          </p:cNvPr>
          <p:cNvCxnSpPr>
            <a:cxnSpLocks/>
          </p:cNvCxnSpPr>
          <p:nvPr/>
        </p:nvCxnSpPr>
        <p:spPr>
          <a:xfrm>
            <a:off x="2487895"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DB306F55-3CC8-48A4-9875-9B96E6164668}"/>
              </a:ext>
            </a:extLst>
          </p:cNvPr>
          <p:cNvCxnSpPr>
            <a:cxnSpLocks/>
          </p:cNvCxnSpPr>
          <p:nvPr/>
        </p:nvCxnSpPr>
        <p:spPr>
          <a:xfrm>
            <a:off x="2596916"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9AB80B82-6B13-4EEE-9001-2E55C6ABF476}"/>
              </a:ext>
            </a:extLst>
          </p:cNvPr>
          <p:cNvCxnSpPr>
            <a:cxnSpLocks/>
          </p:cNvCxnSpPr>
          <p:nvPr/>
        </p:nvCxnSpPr>
        <p:spPr>
          <a:xfrm>
            <a:off x="2705936"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FA398F82-CFB6-42C3-911B-E2C7D6747997}"/>
              </a:ext>
            </a:extLst>
          </p:cNvPr>
          <p:cNvCxnSpPr>
            <a:cxnSpLocks/>
          </p:cNvCxnSpPr>
          <p:nvPr/>
        </p:nvCxnSpPr>
        <p:spPr>
          <a:xfrm>
            <a:off x="3032999"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E50A1639-F6EC-41CC-B112-CA761FA23B4C}"/>
              </a:ext>
            </a:extLst>
          </p:cNvPr>
          <p:cNvCxnSpPr>
            <a:cxnSpLocks/>
          </p:cNvCxnSpPr>
          <p:nvPr/>
        </p:nvCxnSpPr>
        <p:spPr>
          <a:xfrm>
            <a:off x="2927966"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40E1F3F8-FFB9-4DCF-901F-2DD655E5AAD7}"/>
              </a:ext>
            </a:extLst>
          </p:cNvPr>
          <p:cNvCxnSpPr>
            <a:cxnSpLocks/>
          </p:cNvCxnSpPr>
          <p:nvPr/>
        </p:nvCxnSpPr>
        <p:spPr>
          <a:xfrm>
            <a:off x="2809237"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1175E62E-BDAB-4595-B141-4FC13D3DF433}"/>
              </a:ext>
            </a:extLst>
          </p:cNvPr>
          <p:cNvCxnSpPr>
            <a:cxnSpLocks/>
          </p:cNvCxnSpPr>
          <p:nvPr/>
        </p:nvCxnSpPr>
        <p:spPr>
          <a:xfrm>
            <a:off x="3148905"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C08C7873-8377-442D-82EA-4BCE07A8944E}"/>
              </a:ext>
            </a:extLst>
          </p:cNvPr>
          <p:cNvCxnSpPr>
            <a:cxnSpLocks/>
          </p:cNvCxnSpPr>
          <p:nvPr/>
        </p:nvCxnSpPr>
        <p:spPr>
          <a:xfrm>
            <a:off x="3251040"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6B7750CA-85F2-4246-86D9-4A063C2AAD23}"/>
              </a:ext>
            </a:extLst>
          </p:cNvPr>
          <p:cNvCxnSpPr>
            <a:cxnSpLocks/>
          </p:cNvCxnSpPr>
          <p:nvPr/>
        </p:nvCxnSpPr>
        <p:spPr>
          <a:xfrm>
            <a:off x="3360060"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417FCC9F-D989-4150-8721-FD9760EC2AA1}"/>
              </a:ext>
            </a:extLst>
          </p:cNvPr>
          <p:cNvCxnSpPr>
            <a:cxnSpLocks/>
          </p:cNvCxnSpPr>
          <p:nvPr/>
        </p:nvCxnSpPr>
        <p:spPr>
          <a:xfrm>
            <a:off x="3469081"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FE354651-1400-4E43-AAFA-293D647F2274}"/>
              </a:ext>
            </a:extLst>
          </p:cNvPr>
          <p:cNvCxnSpPr>
            <a:cxnSpLocks/>
          </p:cNvCxnSpPr>
          <p:nvPr/>
        </p:nvCxnSpPr>
        <p:spPr>
          <a:xfrm>
            <a:off x="3578101"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010A1826-2309-49AC-802E-7033201507EB}"/>
              </a:ext>
            </a:extLst>
          </p:cNvPr>
          <p:cNvCxnSpPr>
            <a:cxnSpLocks/>
          </p:cNvCxnSpPr>
          <p:nvPr/>
        </p:nvCxnSpPr>
        <p:spPr>
          <a:xfrm>
            <a:off x="3687122"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6" name="Straight Arrow Connector 165">
            <a:extLst>
              <a:ext uri="{FF2B5EF4-FFF2-40B4-BE49-F238E27FC236}">
                <a16:creationId xmlns:a16="http://schemas.microsoft.com/office/drawing/2014/main" id="{300D2C22-7928-48FE-9636-E2BA9F39E859}"/>
              </a:ext>
            </a:extLst>
          </p:cNvPr>
          <p:cNvCxnSpPr>
            <a:cxnSpLocks/>
          </p:cNvCxnSpPr>
          <p:nvPr/>
        </p:nvCxnSpPr>
        <p:spPr>
          <a:xfrm>
            <a:off x="3796142"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E5A317EA-5A45-43B2-B47B-E6C3F646BD01}"/>
              </a:ext>
            </a:extLst>
          </p:cNvPr>
          <p:cNvCxnSpPr>
            <a:cxnSpLocks/>
          </p:cNvCxnSpPr>
          <p:nvPr/>
        </p:nvCxnSpPr>
        <p:spPr>
          <a:xfrm>
            <a:off x="4123204"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A8C9B200-1C69-4388-ABE0-B6CA2523783B}"/>
              </a:ext>
            </a:extLst>
          </p:cNvPr>
          <p:cNvCxnSpPr>
            <a:cxnSpLocks/>
          </p:cNvCxnSpPr>
          <p:nvPr/>
        </p:nvCxnSpPr>
        <p:spPr>
          <a:xfrm>
            <a:off x="4018171"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D58970CF-6031-430C-B795-FCC987D2F22B}"/>
              </a:ext>
            </a:extLst>
          </p:cNvPr>
          <p:cNvCxnSpPr>
            <a:cxnSpLocks/>
          </p:cNvCxnSpPr>
          <p:nvPr/>
        </p:nvCxnSpPr>
        <p:spPr>
          <a:xfrm>
            <a:off x="3899442"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ADE5419C-7A66-4793-B681-CF227B91C7AC}"/>
              </a:ext>
            </a:extLst>
          </p:cNvPr>
          <p:cNvCxnSpPr>
            <a:cxnSpLocks/>
          </p:cNvCxnSpPr>
          <p:nvPr/>
        </p:nvCxnSpPr>
        <p:spPr>
          <a:xfrm>
            <a:off x="4239110"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id="{859120F1-2BA5-4AC0-969B-9A4D2EBD6A90}"/>
              </a:ext>
            </a:extLst>
          </p:cNvPr>
          <p:cNvCxnSpPr>
            <a:cxnSpLocks/>
          </p:cNvCxnSpPr>
          <p:nvPr/>
        </p:nvCxnSpPr>
        <p:spPr>
          <a:xfrm>
            <a:off x="4341245"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1A7D98A2-D80A-4A38-899C-904DDBB1C6C7}"/>
              </a:ext>
            </a:extLst>
          </p:cNvPr>
          <p:cNvCxnSpPr>
            <a:cxnSpLocks/>
          </p:cNvCxnSpPr>
          <p:nvPr/>
        </p:nvCxnSpPr>
        <p:spPr>
          <a:xfrm>
            <a:off x="4450265"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7CF923D4-E672-4815-A2D3-BC941019E0C3}"/>
              </a:ext>
            </a:extLst>
          </p:cNvPr>
          <p:cNvCxnSpPr>
            <a:cxnSpLocks/>
          </p:cNvCxnSpPr>
          <p:nvPr/>
        </p:nvCxnSpPr>
        <p:spPr>
          <a:xfrm>
            <a:off x="4559286"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B9001304-00DB-4FF2-8A3F-393788354C36}"/>
              </a:ext>
            </a:extLst>
          </p:cNvPr>
          <p:cNvCxnSpPr>
            <a:cxnSpLocks/>
          </p:cNvCxnSpPr>
          <p:nvPr/>
        </p:nvCxnSpPr>
        <p:spPr>
          <a:xfrm>
            <a:off x="4668306"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EEC8A7D7-C51F-498D-AD5B-1A18582F1103}"/>
              </a:ext>
            </a:extLst>
          </p:cNvPr>
          <p:cNvCxnSpPr>
            <a:cxnSpLocks/>
          </p:cNvCxnSpPr>
          <p:nvPr/>
        </p:nvCxnSpPr>
        <p:spPr>
          <a:xfrm>
            <a:off x="4777327"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549C8ED9-9483-4A02-A815-3740D87BCA6A}"/>
              </a:ext>
            </a:extLst>
          </p:cNvPr>
          <p:cNvCxnSpPr>
            <a:cxnSpLocks/>
          </p:cNvCxnSpPr>
          <p:nvPr/>
        </p:nvCxnSpPr>
        <p:spPr>
          <a:xfrm>
            <a:off x="4886347"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A6CBF215-4CD3-4AF6-9A46-E3A8A73FD47C}"/>
              </a:ext>
            </a:extLst>
          </p:cNvPr>
          <p:cNvCxnSpPr>
            <a:cxnSpLocks/>
          </p:cNvCxnSpPr>
          <p:nvPr/>
        </p:nvCxnSpPr>
        <p:spPr>
          <a:xfrm>
            <a:off x="5213409"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7E8C71DB-0A55-4B38-8FBE-0FB2CF2C5C72}"/>
              </a:ext>
            </a:extLst>
          </p:cNvPr>
          <p:cNvCxnSpPr>
            <a:cxnSpLocks/>
          </p:cNvCxnSpPr>
          <p:nvPr/>
        </p:nvCxnSpPr>
        <p:spPr>
          <a:xfrm>
            <a:off x="5108376"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60C96512-EEAF-4800-8EEA-8E755A7E80A4}"/>
              </a:ext>
            </a:extLst>
          </p:cNvPr>
          <p:cNvCxnSpPr>
            <a:cxnSpLocks/>
          </p:cNvCxnSpPr>
          <p:nvPr/>
        </p:nvCxnSpPr>
        <p:spPr>
          <a:xfrm>
            <a:off x="4989647"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010C613D-620E-41DC-AE75-4A2CAB4C359D}"/>
              </a:ext>
            </a:extLst>
          </p:cNvPr>
          <p:cNvCxnSpPr>
            <a:cxnSpLocks/>
          </p:cNvCxnSpPr>
          <p:nvPr/>
        </p:nvCxnSpPr>
        <p:spPr>
          <a:xfrm>
            <a:off x="5329315"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343107ED-4EE0-433E-83CA-EA25C0AEA64B}"/>
              </a:ext>
            </a:extLst>
          </p:cNvPr>
          <p:cNvCxnSpPr>
            <a:cxnSpLocks/>
          </p:cNvCxnSpPr>
          <p:nvPr/>
        </p:nvCxnSpPr>
        <p:spPr>
          <a:xfrm>
            <a:off x="5431450"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id="{9848040B-E63B-48F2-AE66-7162CFC974D2}"/>
              </a:ext>
            </a:extLst>
          </p:cNvPr>
          <p:cNvCxnSpPr>
            <a:cxnSpLocks/>
          </p:cNvCxnSpPr>
          <p:nvPr/>
        </p:nvCxnSpPr>
        <p:spPr>
          <a:xfrm>
            <a:off x="5540470"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3" name="Straight Arrow Connector 182">
            <a:extLst>
              <a:ext uri="{FF2B5EF4-FFF2-40B4-BE49-F238E27FC236}">
                <a16:creationId xmlns:a16="http://schemas.microsoft.com/office/drawing/2014/main" id="{8316B59D-CF20-470A-9C09-896E7C2CF45C}"/>
              </a:ext>
            </a:extLst>
          </p:cNvPr>
          <p:cNvCxnSpPr>
            <a:cxnSpLocks/>
          </p:cNvCxnSpPr>
          <p:nvPr/>
        </p:nvCxnSpPr>
        <p:spPr>
          <a:xfrm>
            <a:off x="5649491"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4" name="Straight Arrow Connector 183">
            <a:extLst>
              <a:ext uri="{FF2B5EF4-FFF2-40B4-BE49-F238E27FC236}">
                <a16:creationId xmlns:a16="http://schemas.microsoft.com/office/drawing/2014/main" id="{C3298057-4472-4CD0-9E51-5CC6EE528012}"/>
              </a:ext>
            </a:extLst>
          </p:cNvPr>
          <p:cNvCxnSpPr>
            <a:cxnSpLocks/>
          </p:cNvCxnSpPr>
          <p:nvPr/>
        </p:nvCxnSpPr>
        <p:spPr>
          <a:xfrm>
            <a:off x="5758511"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5" name="Straight Arrow Connector 184">
            <a:extLst>
              <a:ext uri="{FF2B5EF4-FFF2-40B4-BE49-F238E27FC236}">
                <a16:creationId xmlns:a16="http://schemas.microsoft.com/office/drawing/2014/main" id="{E828BEB7-9706-4118-9DE5-9295B16B5E08}"/>
              </a:ext>
            </a:extLst>
          </p:cNvPr>
          <p:cNvCxnSpPr>
            <a:cxnSpLocks/>
          </p:cNvCxnSpPr>
          <p:nvPr/>
        </p:nvCxnSpPr>
        <p:spPr>
          <a:xfrm>
            <a:off x="5867532"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6" name="Straight Arrow Connector 185">
            <a:extLst>
              <a:ext uri="{FF2B5EF4-FFF2-40B4-BE49-F238E27FC236}">
                <a16:creationId xmlns:a16="http://schemas.microsoft.com/office/drawing/2014/main" id="{F685E521-2F59-436B-8CF6-EF0C08BD38B4}"/>
              </a:ext>
            </a:extLst>
          </p:cNvPr>
          <p:cNvCxnSpPr>
            <a:cxnSpLocks/>
          </p:cNvCxnSpPr>
          <p:nvPr/>
        </p:nvCxnSpPr>
        <p:spPr>
          <a:xfrm>
            <a:off x="5976552"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7" name="Straight Arrow Connector 186">
            <a:extLst>
              <a:ext uri="{FF2B5EF4-FFF2-40B4-BE49-F238E27FC236}">
                <a16:creationId xmlns:a16="http://schemas.microsoft.com/office/drawing/2014/main" id="{71849756-E10E-4672-9F7D-4B4CD588F43F}"/>
              </a:ext>
            </a:extLst>
          </p:cNvPr>
          <p:cNvCxnSpPr>
            <a:cxnSpLocks/>
          </p:cNvCxnSpPr>
          <p:nvPr/>
        </p:nvCxnSpPr>
        <p:spPr>
          <a:xfrm>
            <a:off x="6301735"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8" name="Straight Arrow Connector 187">
            <a:extLst>
              <a:ext uri="{FF2B5EF4-FFF2-40B4-BE49-F238E27FC236}">
                <a16:creationId xmlns:a16="http://schemas.microsoft.com/office/drawing/2014/main" id="{79AA8A69-D78C-4EF3-8671-6C12823E733C}"/>
              </a:ext>
            </a:extLst>
          </p:cNvPr>
          <p:cNvCxnSpPr>
            <a:cxnSpLocks/>
          </p:cNvCxnSpPr>
          <p:nvPr/>
        </p:nvCxnSpPr>
        <p:spPr>
          <a:xfrm>
            <a:off x="6196702"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9" name="Straight Arrow Connector 188">
            <a:extLst>
              <a:ext uri="{FF2B5EF4-FFF2-40B4-BE49-F238E27FC236}">
                <a16:creationId xmlns:a16="http://schemas.microsoft.com/office/drawing/2014/main" id="{4FD939C3-C9F3-411D-854E-AE6EC4B3D26A}"/>
              </a:ext>
            </a:extLst>
          </p:cNvPr>
          <p:cNvCxnSpPr>
            <a:cxnSpLocks/>
          </p:cNvCxnSpPr>
          <p:nvPr/>
        </p:nvCxnSpPr>
        <p:spPr>
          <a:xfrm>
            <a:off x="6077973"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458BFB49-CA2D-4D8D-AC3D-255DF8333E08}"/>
              </a:ext>
            </a:extLst>
          </p:cNvPr>
          <p:cNvCxnSpPr>
            <a:cxnSpLocks/>
          </p:cNvCxnSpPr>
          <p:nvPr/>
        </p:nvCxnSpPr>
        <p:spPr>
          <a:xfrm>
            <a:off x="6417641"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7AC3A9BD-43BE-4A8A-B3C2-8D5D67F2BB8E}"/>
              </a:ext>
            </a:extLst>
          </p:cNvPr>
          <p:cNvCxnSpPr>
            <a:cxnSpLocks/>
          </p:cNvCxnSpPr>
          <p:nvPr/>
        </p:nvCxnSpPr>
        <p:spPr>
          <a:xfrm>
            <a:off x="6519776"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2" name="Straight Arrow Connector 191">
            <a:extLst>
              <a:ext uri="{FF2B5EF4-FFF2-40B4-BE49-F238E27FC236}">
                <a16:creationId xmlns:a16="http://schemas.microsoft.com/office/drawing/2014/main" id="{A4468754-CC7A-4011-A9B7-371ADDA002F5}"/>
              </a:ext>
            </a:extLst>
          </p:cNvPr>
          <p:cNvCxnSpPr>
            <a:cxnSpLocks/>
          </p:cNvCxnSpPr>
          <p:nvPr/>
        </p:nvCxnSpPr>
        <p:spPr>
          <a:xfrm>
            <a:off x="6628796"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3" name="Straight Arrow Connector 192">
            <a:extLst>
              <a:ext uri="{FF2B5EF4-FFF2-40B4-BE49-F238E27FC236}">
                <a16:creationId xmlns:a16="http://schemas.microsoft.com/office/drawing/2014/main" id="{C445BCD0-DD11-41B6-A9DE-027E5E00D465}"/>
              </a:ext>
            </a:extLst>
          </p:cNvPr>
          <p:cNvCxnSpPr>
            <a:cxnSpLocks/>
          </p:cNvCxnSpPr>
          <p:nvPr/>
        </p:nvCxnSpPr>
        <p:spPr>
          <a:xfrm>
            <a:off x="6737817"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80653C18-1788-4380-9CAF-7A910674AB37}"/>
              </a:ext>
            </a:extLst>
          </p:cNvPr>
          <p:cNvCxnSpPr>
            <a:cxnSpLocks/>
          </p:cNvCxnSpPr>
          <p:nvPr/>
        </p:nvCxnSpPr>
        <p:spPr>
          <a:xfrm>
            <a:off x="6846837"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5" name="Straight Arrow Connector 194">
            <a:extLst>
              <a:ext uri="{FF2B5EF4-FFF2-40B4-BE49-F238E27FC236}">
                <a16:creationId xmlns:a16="http://schemas.microsoft.com/office/drawing/2014/main" id="{26A6D4F5-B1FC-4DEE-B6A7-2934782AF37B}"/>
              </a:ext>
            </a:extLst>
          </p:cNvPr>
          <p:cNvCxnSpPr>
            <a:cxnSpLocks/>
          </p:cNvCxnSpPr>
          <p:nvPr/>
        </p:nvCxnSpPr>
        <p:spPr>
          <a:xfrm>
            <a:off x="6955858"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6" name="Straight Arrow Connector 195">
            <a:extLst>
              <a:ext uri="{FF2B5EF4-FFF2-40B4-BE49-F238E27FC236}">
                <a16:creationId xmlns:a16="http://schemas.microsoft.com/office/drawing/2014/main" id="{D6012FB2-65E3-4A54-AAB9-3FF3D49DE828}"/>
              </a:ext>
            </a:extLst>
          </p:cNvPr>
          <p:cNvCxnSpPr>
            <a:cxnSpLocks/>
          </p:cNvCxnSpPr>
          <p:nvPr/>
        </p:nvCxnSpPr>
        <p:spPr>
          <a:xfrm>
            <a:off x="7064878"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7" name="Straight Arrow Connector 196">
            <a:extLst>
              <a:ext uri="{FF2B5EF4-FFF2-40B4-BE49-F238E27FC236}">
                <a16:creationId xmlns:a16="http://schemas.microsoft.com/office/drawing/2014/main" id="{C0DB68BD-7439-42FB-BA46-DE01D18AEA97}"/>
              </a:ext>
            </a:extLst>
          </p:cNvPr>
          <p:cNvCxnSpPr>
            <a:cxnSpLocks/>
          </p:cNvCxnSpPr>
          <p:nvPr/>
        </p:nvCxnSpPr>
        <p:spPr>
          <a:xfrm>
            <a:off x="7401007"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id="{A1516632-B513-4A74-BA42-983A888B4441}"/>
              </a:ext>
            </a:extLst>
          </p:cNvPr>
          <p:cNvCxnSpPr>
            <a:cxnSpLocks/>
          </p:cNvCxnSpPr>
          <p:nvPr/>
        </p:nvCxnSpPr>
        <p:spPr>
          <a:xfrm>
            <a:off x="7295974"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9" name="Straight Arrow Connector 198">
            <a:extLst>
              <a:ext uri="{FF2B5EF4-FFF2-40B4-BE49-F238E27FC236}">
                <a16:creationId xmlns:a16="http://schemas.microsoft.com/office/drawing/2014/main" id="{EB37125E-12E8-4A7D-A48B-7A19DAE9254F}"/>
              </a:ext>
            </a:extLst>
          </p:cNvPr>
          <p:cNvCxnSpPr>
            <a:cxnSpLocks/>
          </p:cNvCxnSpPr>
          <p:nvPr/>
        </p:nvCxnSpPr>
        <p:spPr>
          <a:xfrm>
            <a:off x="7177245"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0" name="Straight Arrow Connector 199">
            <a:extLst>
              <a:ext uri="{FF2B5EF4-FFF2-40B4-BE49-F238E27FC236}">
                <a16:creationId xmlns:a16="http://schemas.microsoft.com/office/drawing/2014/main" id="{9B9F1D6E-1DB0-4228-AB41-17FDD1872ACC}"/>
              </a:ext>
            </a:extLst>
          </p:cNvPr>
          <p:cNvCxnSpPr>
            <a:cxnSpLocks/>
          </p:cNvCxnSpPr>
          <p:nvPr/>
        </p:nvCxnSpPr>
        <p:spPr>
          <a:xfrm>
            <a:off x="7516913"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1" name="Straight Arrow Connector 200">
            <a:extLst>
              <a:ext uri="{FF2B5EF4-FFF2-40B4-BE49-F238E27FC236}">
                <a16:creationId xmlns:a16="http://schemas.microsoft.com/office/drawing/2014/main" id="{B839E78B-FF55-4547-A88C-DD39A4A76FC0}"/>
              </a:ext>
            </a:extLst>
          </p:cNvPr>
          <p:cNvCxnSpPr>
            <a:cxnSpLocks/>
          </p:cNvCxnSpPr>
          <p:nvPr/>
        </p:nvCxnSpPr>
        <p:spPr>
          <a:xfrm>
            <a:off x="7619048"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2" name="Straight Arrow Connector 201">
            <a:extLst>
              <a:ext uri="{FF2B5EF4-FFF2-40B4-BE49-F238E27FC236}">
                <a16:creationId xmlns:a16="http://schemas.microsoft.com/office/drawing/2014/main" id="{BC3F771A-DC07-4F56-AB7B-A7798FE54A10}"/>
              </a:ext>
            </a:extLst>
          </p:cNvPr>
          <p:cNvCxnSpPr>
            <a:cxnSpLocks/>
          </p:cNvCxnSpPr>
          <p:nvPr/>
        </p:nvCxnSpPr>
        <p:spPr>
          <a:xfrm>
            <a:off x="7728068"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3" name="Straight Arrow Connector 202">
            <a:extLst>
              <a:ext uri="{FF2B5EF4-FFF2-40B4-BE49-F238E27FC236}">
                <a16:creationId xmlns:a16="http://schemas.microsoft.com/office/drawing/2014/main" id="{E5F1E273-E42D-4A73-9155-D048480E30FC}"/>
              </a:ext>
            </a:extLst>
          </p:cNvPr>
          <p:cNvCxnSpPr>
            <a:cxnSpLocks/>
          </p:cNvCxnSpPr>
          <p:nvPr/>
        </p:nvCxnSpPr>
        <p:spPr>
          <a:xfrm>
            <a:off x="7837089"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4" name="Straight Arrow Connector 203">
            <a:extLst>
              <a:ext uri="{FF2B5EF4-FFF2-40B4-BE49-F238E27FC236}">
                <a16:creationId xmlns:a16="http://schemas.microsoft.com/office/drawing/2014/main" id="{15716092-2C12-4D0C-9771-687E5C550D67}"/>
              </a:ext>
            </a:extLst>
          </p:cNvPr>
          <p:cNvCxnSpPr>
            <a:cxnSpLocks/>
          </p:cNvCxnSpPr>
          <p:nvPr/>
        </p:nvCxnSpPr>
        <p:spPr>
          <a:xfrm>
            <a:off x="7946109"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5" name="Straight Arrow Connector 204">
            <a:extLst>
              <a:ext uri="{FF2B5EF4-FFF2-40B4-BE49-F238E27FC236}">
                <a16:creationId xmlns:a16="http://schemas.microsoft.com/office/drawing/2014/main" id="{844B0759-4273-442A-A87B-01BCB704E456}"/>
              </a:ext>
            </a:extLst>
          </p:cNvPr>
          <p:cNvCxnSpPr>
            <a:cxnSpLocks/>
          </p:cNvCxnSpPr>
          <p:nvPr/>
        </p:nvCxnSpPr>
        <p:spPr>
          <a:xfrm>
            <a:off x="8055130"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6" name="Straight Arrow Connector 205">
            <a:extLst>
              <a:ext uri="{FF2B5EF4-FFF2-40B4-BE49-F238E27FC236}">
                <a16:creationId xmlns:a16="http://schemas.microsoft.com/office/drawing/2014/main" id="{06040E08-C5ED-448A-82C0-B3DDDA405C40}"/>
              </a:ext>
            </a:extLst>
          </p:cNvPr>
          <p:cNvCxnSpPr>
            <a:cxnSpLocks/>
          </p:cNvCxnSpPr>
          <p:nvPr/>
        </p:nvCxnSpPr>
        <p:spPr>
          <a:xfrm>
            <a:off x="8164150"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7" name="Straight Arrow Connector 206">
            <a:extLst>
              <a:ext uri="{FF2B5EF4-FFF2-40B4-BE49-F238E27FC236}">
                <a16:creationId xmlns:a16="http://schemas.microsoft.com/office/drawing/2014/main" id="{12DBD897-91AC-4207-A526-3A5C0F91E4B5}"/>
              </a:ext>
            </a:extLst>
          </p:cNvPr>
          <p:cNvCxnSpPr>
            <a:cxnSpLocks/>
          </p:cNvCxnSpPr>
          <p:nvPr/>
        </p:nvCxnSpPr>
        <p:spPr>
          <a:xfrm>
            <a:off x="8492756"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8" name="Straight Arrow Connector 207">
            <a:extLst>
              <a:ext uri="{FF2B5EF4-FFF2-40B4-BE49-F238E27FC236}">
                <a16:creationId xmlns:a16="http://schemas.microsoft.com/office/drawing/2014/main" id="{7F6ADD18-4EEA-4BF0-864E-8AC1BF1034B9}"/>
              </a:ext>
            </a:extLst>
          </p:cNvPr>
          <p:cNvCxnSpPr>
            <a:cxnSpLocks/>
          </p:cNvCxnSpPr>
          <p:nvPr/>
        </p:nvCxnSpPr>
        <p:spPr>
          <a:xfrm>
            <a:off x="8387723"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9" name="Straight Arrow Connector 208">
            <a:extLst>
              <a:ext uri="{FF2B5EF4-FFF2-40B4-BE49-F238E27FC236}">
                <a16:creationId xmlns:a16="http://schemas.microsoft.com/office/drawing/2014/main" id="{402CBB6D-38F5-43C7-8047-0E26D456F747}"/>
              </a:ext>
            </a:extLst>
          </p:cNvPr>
          <p:cNvCxnSpPr>
            <a:cxnSpLocks/>
          </p:cNvCxnSpPr>
          <p:nvPr/>
        </p:nvCxnSpPr>
        <p:spPr>
          <a:xfrm>
            <a:off x="8268994"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0" name="Straight Arrow Connector 209">
            <a:extLst>
              <a:ext uri="{FF2B5EF4-FFF2-40B4-BE49-F238E27FC236}">
                <a16:creationId xmlns:a16="http://schemas.microsoft.com/office/drawing/2014/main" id="{0A232F1A-95E6-4374-95C3-1667C40BE79D}"/>
              </a:ext>
            </a:extLst>
          </p:cNvPr>
          <p:cNvCxnSpPr>
            <a:cxnSpLocks/>
          </p:cNvCxnSpPr>
          <p:nvPr/>
        </p:nvCxnSpPr>
        <p:spPr>
          <a:xfrm>
            <a:off x="8608662"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1" name="Straight Arrow Connector 210">
            <a:extLst>
              <a:ext uri="{FF2B5EF4-FFF2-40B4-BE49-F238E27FC236}">
                <a16:creationId xmlns:a16="http://schemas.microsoft.com/office/drawing/2014/main" id="{3E902D8C-A8C1-4018-839C-B117D1CB2473}"/>
              </a:ext>
            </a:extLst>
          </p:cNvPr>
          <p:cNvCxnSpPr>
            <a:cxnSpLocks/>
          </p:cNvCxnSpPr>
          <p:nvPr/>
        </p:nvCxnSpPr>
        <p:spPr>
          <a:xfrm>
            <a:off x="8710797"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2" name="Straight Arrow Connector 211">
            <a:extLst>
              <a:ext uri="{FF2B5EF4-FFF2-40B4-BE49-F238E27FC236}">
                <a16:creationId xmlns:a16="http://schemas.microsoft.com/office/drawing/2014/main" id="{E03D8646-9CAE-4DA0-839B-DCCE73BD6EDA}"/>
              </a:ext>
            </a:extLst>
          </p:cNvPr>
          <p:cNvCxnSpPr>
            <a:cxnSpLocks/>
          </p:cNvCxnSpPr>
          <p:nvPr/>
        </p:nvCxnSpPr>
        <p:spPr>
          <a:xfrm>
            <a:off x="8819817"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3" name="Straight Arrow Connector 212">
            <a:extLst>
              <a:ext uri="{FF2B5EF4-FFF2-40B4-BE49-F238E27FC236}">
                <a16:creationId xmlns:a16="http://schemas.microsoft.com/office/drawing/2014/main" id="{6407B55A-A855-4D77-BBE8-25ECC6CD4F85}"/>
              </a:ext>
            </a:extLst>
          </p:cNvPr>
          <p:cNvCxnSpPr>
            <a:cxnSpLocks/>
          </p:cNvCxnSpPr>
          <p:nvPr/>
        </p:nvCxnSpPr>
        <p:spPr>
          <a:xfrm>
            <a:off x="8928838"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4" name="Straight Arrow Connector 213">
            <a:extLst>
              <a:ext uri="{FF2B5EF4-FFF2-40B4-BE49-F238E27FC236}">
                <a16:creationId xmlns:a16="http://schemas.microsoft.com/office/drawing/2014/main" id="{AACAA9C3-4275-42AC-8AA1-3B4E3CC1B579}"/>
              </a:ext>
            </a:extLst>
          </p:cNvPr>
          <p:cNvCxnSpPr>
            <a:cxnSpLocks/>
          </p:cNvCxnSpPr>
          <p:nvPr/>
        </p:nvCxnSpPr>
        <p:spPr>
          <a:xfrm>
            <a:off x="9037858"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5" name="Straight Arrow Connector 214">
            <a:extLst>
              <a:ext uri="{FF2B5EF4-FFF2-40B4-BE49-F238E27FC236}">
                <a16:creationId xmlns:a16="http://schemas.microsoft.com/office/drawing/2014/main" id="{12F6A7E3-E04A-49EA-A7AA-B73C49A22AD6}"/>
              </a:ext>
            </a:extLst>
          </p:cNvPr>
          <p:cNvCxnSpPr>
            <a:cxnSpLocks/>
          </p:cNvCxnSpPr>
          <p:nvPr/>
        </p:nvCxnSpPr>
        <p:spPr>
          <a:xfrm>
            <a:off x="9146879"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6" name="Straight Arrow Connector 215">
            <a:extLst>
              <a:ext uri="{FF2B5EF4-FFF2-40B4-BE49-F238E27FC236}">
                <a16:creationId xmlns:a16="http://schemas.microsoft.com/office/drawing/2014/main" id="{F4440B1C-3644-4E74-BA2D-037530550B70}"/>
              </a:ext>
            </a:extLst>
          </p:cNvPr>
          <p:cNvCxnSpPr>
            <a:cxnSpLocks/>
          </p:cNvCxnSpPr>
          <p:nvPr/>
        </p:nvCxnSpPr>
        <p:spPr>
          <a:xfrm>
            <a:off x="9255899"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8" name="Straight Arrow Connector 217">
            <a:extLst>
              <a:ext uri="{FF2B5EF4-FFF2-40B4-BE49-F238E27FC236}">
                <a16:creationId xmlns:a16="http://schemas.microsoft.com/office/drawing/2014/main" id="{511898EC-5A53-4F4E-BD58-4D12557BBE08}"/>
              </a:ext>
            </a:extLst>
          </p:cNvPr>
          <p:cNvCxnSpPr>
            <a:cxnSpLocks/>
          </p:cNvCxnSpPr>
          <p:nvPr/>
        </p:nvCxnSpPr>
        <p:spPr>
          <a:xfrm>
            <a:off x="9581418"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3" name="Straight Arrow Connector 222">
            <a:extLst>
              <a:ext uri="{FF2B5EF4-FFF2-40B4-BE49-F238E27FC236}">
                <a16:creationId xmlns:a16="http://schemas.microsoft.com/office/drawing/2014/main" id="{42548A7F-72B0-4EC0-8A88-083FEFC65B2F}"/>
              </a:ext>
            </a:extLst>
          </p:cNvPr>
          <p:cNvCxnSpPr>
            <a:cxnSpLocks/>
          </p:cNvCxnSpPr>
          <p:nvPr/>
        </p:nvCxnSpPr>
        <p:spPr>
          <a:xfrm>
            <a:off x="9476385"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4" name="Straight Arrow Connector 223">
            <a:extLst>
              <a:ext uri="{FF2B5EF4-FFF2-40B4-BE49-F238E27FC236}">
                <a16:creationId xmlns:a16="http://schemas.microsoft.com/office/drawing/2014/main" id="{F2BE2460-F198-4CC3-B248-30C3D43E3B84}"/>
              </a:ext>
            </a:extLst>
          </p:cNvPr>
          <p:cNvCxnSpPr>
            <a:cxnSpLocks/>
          </p:cNvCxnSpPr>
          <p:nvPr/>
        </p:nvCxnSpPr>
        <p:spPr>
          <a:xfrm>
            <a:off x="9357656"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5" name="Straight Arrow Connector 224">
            <a:extLst>
              <a:ext uri="{FF2B5EF4-FFF2-40B4-BE49-F238E27FC236}">
                <a16:creationId xmlns:a16="http://schemas.microsoft.com/office/drawing/2014/main" id="{BB097CAB-99DD-4898-9795-C5F0E0E91C31}"/>
              </a:ext>
            </a:extLst>
          </p:cNvPr>
          <p:cNvCxnSpPr>
            <a:cxnSpLocks/>
          </p:cNvCxnSpPr>
          <p:nvPr/>
        </p:nvCxnSpPr>
        <p:spPr>
          <a:xfrm>
            <a:off x="9697324"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6" name="Straight Arrow Connector 225">
            <a:extLst>
              <a:ext uri="{FF2B5EF4-FFF2-40B4-BE49-F238E27FC236}">
                <a16:creationId xmlns:a16="http://schemas.microsoft.com/office/drawing/2014/main" id="{95862939-8B95-4790-AF54-AA2EEE9A6C3A}"/>
              </a:ext>
            </a:extLst>
          </p:cNvPr>
          <p:cNvCxnSpPr>
            <a:cxnSpLocks/>
          </p:cNvCxnSpPr>
          <p:nvPr/>
        </p:nvCxnSpPr>
        <p:spPr>
          <a:xfrm>
            <a:off x="9799459"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7" name="Straight Arrow Connector 226">
            <a:extLst>
              <a:ext uri="{FF2B5EF4-FFF2-40B4-BE49-F238E27FC236}">
                <a16:creationId xmlns:a16="http://schemas.microsoft.com/office/drawing/2014/main" id="{EFFAACB1-6927-4058-8856-B0A6D6C2A87F}"/>
              </a:ext>
            </a:extLst>
          </p:cNvPr>
          <p:cNvCxnSpPr>
            <a:cxnSpLocks/>
          </p:cNvCxnSpPr>
          <p:nvPr/>
        </p:nvCxnSpPr>
        <p:spPr>
          <a:xfrm>
            <a:off x="9908479"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8" name="Straight Arrow Connector 227">
            <a:extLst>
              <a:ext uri="{FF2B5EF4-FFF2-40B4-BE49-F238E27FC236}">
                <a16:creationId xmlns:a16="http://schemas.microsoft.com/office/drawing/2014/main" id="{1CB11F86-7D85-4B29-A095-BBB1ABA3BCA7}"/>
              </a:ext>
            </a:extLst>
          </p:cNvPr>
          <p:cNvCxnSpPr>
            <a:cxnSpLocks/>
          </p:cNvCxnSpPr>
          <p:nvPr/>
        </p:nvCxnSpPr>
        <p:spPr>
          <a:xfrm>
            <a:off x="10017500"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9" name="Straight Arrow Connector 228">
            <a:extLst>
              <a:ext uri="{FF2B5EF4-FFF2-40B4-BE49-F238E27FC236}">
                <a16:creationId xmlns:a16="http://schemas.microsoft.com/office/drawing/2014/main" id="{7FAD9FBE-D0A5-4712-84E9-8222DE8C8BFC}"/>
              </a:ext>
            </a:extLst>
          </p:cNvPr>
          <p:cNvCxnSpPr>
            <a:cxnSpLocks/>
          </p:cNvCxnSpPr>
          <p:nvPr/>
        </p:nvCxnSpPr>
        <p:spPr>
          <a:xfrm>
            <a:off x="10126520"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0" name="Straight Arrow Connector 229">
            <a:extLst>
              <a:ext uri="{FF2B5EF4-FFF2-40B4-BE49-F238E27FC236}">
                <a16:creationId xmlns:a16="http://schemas.microsoft.com/office/drawing/2014/main" id="{4BD92DA3-A667-4EEA-A360-29080B7A6D77}"/>
              </a:ext>
            </a:extLst>
          </p:cNvPr>
          <p:cNvCxnSpPr>
            <a:cxnSpLocks/>
          </p:cNvCxnSpPr>
          <p:nvPr/>
        </p:nvCxnSpPr>
        <p:spPr>
          <a:xfrm>
            <a:off x="10235541"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1" name="Straight Arrow Connector 230">
            <a:extLst>
              <a:ext uri="{FF2B5EF4-FFF2-40B4-BE49-F238E27FC236}">
                <a16:creationId xmlns:a16="http://schemas.microsoft.com/office/drawing/2014/main" id="{F082F545-1CB8-44E4-B561-8F4E2CA4E6D9}"/>
              </a:ext>
            </a:extLst>
          </p:cNvPr>
          <p:cNvCxnSpPr>
            <a:cxnSpLocks/>
          </p:cNvCxnSpPr>
          <p:nvPr/>
        </p:nvCxnSpPr>
        <p:spPr>
          <a:xfrm>
            <a:off x="10344561"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2" name="Straight Arrow Connector 231">
            <a:extLst>
              <a:ext uri="{FF2B5EF4-FFF2-40B4-BE49-F238E27FC236}">
                <a16:creationId xmlns:a16="http://schemas.microsoft.com/office/drawing/2014/main" id="{C4870044-8C03-4CE2-B791-7DC4F2A10F72}"/>
              </a:ext>
            </a:extLst>
          </p:cNvPr>
          <p:cNvCxnSpPr>
            <a:cxnSpLocks/>
          </p:cNvCxnSpPr>
          <p:nvPr/>
        </p:nvCxnSpPr>
        <p:spPr>
          <a:xfrm>
            <a:off x="10671623"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3" name="Straight Arrow Connector 232">
            <a:extLst>
              <a:ext uri="{FF2B5EF4-FFF2-40B4-BE49-F238E27FC236}">
                <a16:creationId xmlns:a16="http://schemas.microsoft.com/office/drawing/2014/main" id="{CE2EF2B8-FC49-439D-8DA7-85C80A32C2C1}"/>
              </a:ext>
            </a:extLst>
          </p:cNvPr>
          <p:cNvCxnSpPr>
            <a:cxnSpLocks/>
          </p:cNvCxnSpPr>
          <p:nvPr/>
        </p:nvCxnSpPr>
        <p:spPr>
          <a:xfrm>
            <a:off x="10566590"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4" name="Straight Arrow Connector 233">
            <a:extLst>
              <a:ext uri="{FF2B5EF4-FFF2-40B4-BE49-F238E27FC236}">
                <a16:creationId xmlns:a16="http://schemas.microsoft.com/office/drawing/2014/main" id="{2833860B-2642-4881-B412-4140C141D22B}"/>
              </a:ext>
            </a:extLst>
          </p:cNvPr>
          <p:cNvCxnSpPr>
            <a:cxnSpLocks/>
          </p:cNvCxnSpPr>
          <p:nvPr/>
        </p:nvCxnSpPr>
        <p:spPr>
          <a:xfrm>
            <a:off x="10447861"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5" name="Straight Arrow Connector 234">
            <a:extLst>
              <a:ext uri="{FF2B5EF4-FFF2-40B4-BE49-F238E27FC236}">
                <a16:creationId xmlns:a16="http://schemas.microsoft.com/office/drawing/2014/main" id="{8F7D10C5-2F44-4AE1-B460-D3876EF3E36F}"/>
              </a:ext>
            </a:extLst>
          </p:cNvPr>
          <p:cNvCxnSpPr>
            <a:cxnSpLocks/>
          </p:cNvCxnSpPr>
          <p:nvPr/>
        </p:nvCxnSpPr>
        <p:spPr>
          <a:xfrm>
            <a:off x="10787529"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6" name="Straight Arrow Connector 235">
            <a:extLst>
              <a:ext uri="{FF2B5EF4-FFF2-40B4-BE49-F238E27FC236}">
                <a16:creationId xmlns:a16="http://schemas.microsoft.com/office/drawing/2014/main" id="{EA637011-6225-4306-922C-BAF6EC930C5C}"/>
              </a:ext>
            </a:extLst>
          </p:cNvPr>
          <p:cNvCxnSpPr>
            <a:cxnSpLocks/>
          </p:cNvCxnSpPr>
          <p:nvPr/>
        </p:nvCxnSpPr>
        <p:spPr>
          <a:xfrm>
            <a:off x="10889664"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7" name="Straight Arrow Connector 236">
            <a:extLst>
              <a:ext uri="{FF2B5EF4-FFF2-40B4-BE49-F238E27FC236}">
                <a16:creationId xmlns:a16="http://schemas.microsoft.com/office/drawing/2014/main" id="{691E5849-9415-430B-A446-D1C86CED05F4}"/>
              </a:ext>
            </a:extLst>
          </p:cNvPr>
          <p:cNvCxnSpPr>
            <a:cxnSpLocks/>
          </p:cNvCxnSpPr>
          <p:nvPr/>
        </p:nvCxnSpPr>
        <p:spPr>
          <a:xfrm>
            <a:off x="10998684"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8" name="Straight Arrow Connector 237">
            <a:extLst>
              <a:ext uri="{FF2B5EF4-FFF2-40B4-BE49-F238E27FC236}">
                <a16:creationId xmlns:a16="http://schemas.microsoft.com/office/drawing/2014/main" id="{9E9A751E-FAB1-4EB5-B89C-8395A936A56B}"/>
              </a:ext>
            </a:extLst>
          </p:cNvPr>
          <p:cNvCxnSpPr>
            <a:cxnSpLocks/>
          </p:cNvCxnSpPr>
          <p:nvPr/>
        </p:nvCxnSpPr>
        <p:spPr>
          <a:xfrm>
            <a:off x="11107705"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9" name="Straight Arrow Connector 238">
            <a:extLst>
              <a:ext uri="{FF2B5EF4-FFF2-40B4-BE49-F238E27FC236}">
                <a16:creationId xmlns:a16="http://schemas.microsoft.com/office/drawing/2014/main" id="{F4485FDB-40F2-4043-95FC-7879170C8A7A}"/>
              </a:ext>
            </a:extLst>
          </p:cNvPr>
          <p:cNvCxnSpPr>
            <a:cxnSpLocks/>
          </p:cNvCxnSpPr>
          <p:nvPr/>
        </p:nvCxnSpPr>
        <p:spPr>
          <a:xfrm>
            <a:off x="11216725"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0" name="Straight Arrow Connector 239">
            <a:extLst>
              <a:ext uri="{FF2B5EF4-FFF2-40B4-BE49-F238E27FC236}">
                <a16:creationId xmlns:a16="http://schemas.microsoft.com/office/drawing/2014/main" id="{A20D0F51-BF05-41BA-A884-59FCC2918679}"/>
              </a:ext>
            </a:extLst>
          </p:cNvPr>
          <p:cNvCxnSpPr>
            <a:cxnSpLocks/>
          </p:cNvCxnSpPr>
          <p:nvPr/>
        </p:nvCxnSpPr>
        <p:spPr>
          <a:xfrm>
            <a:off x="11325746"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1" name="Straight Arrow Connector 240">
            <a:extLst>
              <a:ext uri="{FF2B5EF4-FFF2-40B4-BE49-F238E27FC236}">
                <a16:creationId xmlns:a16="http://schemas.microsoft.com/office/drawing/2014/main" id="{5F822E5C-74E8-455D-B1E6-D7F1267D7B90}"/>
              </a:ext>
            </a:extLst>
          </p:cNvPr>
          <p:cNvCxnSpPr>
            <a:cxnSpLocks/>
          </p:cNvCxnSpPr>
          <p:nvPr/>
        </p:nvCxnSpPr>
        <p:spPr>
          <a:xfrm>
            <a:off x="11434766"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2" name="Straight Arrow Connector 241">
            <a:extLst>
              <a:ext uri="{FF2B5EF4-FFF2-40B4-BE49-F238E27FC236}">
                <a16:creationId xmlns:a16="http://schemas.microsoft.com/office/drawing/2014/main" id="{959E8B9B-46CA-4128-AD89-ACA7D52B43FC}"/>
              </a:ext>
            </a:extLst>
          </p:cNvPr>
          <p:cNvCxnSpPr>
            <a:cxnSpLocks/>
          </p:cNvCxnSpPr>
          <p:nvPr/>
        </p:nvCxnSpPr>
        <p:spPr>
          <a:xfrm>
            <a:off x="11538709"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520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39"/>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38"/>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37"/>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40"/>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41"/>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4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142"/>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1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43"/>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14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144"/>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14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145"/>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14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146"/>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14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149"/>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14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148"/>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14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147"/>
                                        </p:tgtEl>
                                        <p:attrNameLst>
                                          <p:attrName>style.visibility</p:attrName>
                                        </p:attrNameLst>
                                      </p:cBhvr>
                                      <p:to>
                                        <p:strVal val="hidden"/>
                                      </p:to>
                                    </p:set>
                                  </p:childTnLst>
                                </p:cTn>
                              </p:par>
                              <p:par>
                                <p:cTn id="83" presetID="1" presetClass="entr" presetSubtype="0" fill="hold" nodeType="withEffect">
                                  <p:stCondLst>
                                    <p:cond delay="0"/>
                                  </p:stCondLst>
                                  <p:childTnLst>
                                    <p:set>
                                      <p:cBhvr>
                                        <p:cTn id="84" dur="1" fill="hold">
                                          <p:stCondLst>
                                            <p:cond delay="0"/>
                                          </p:stCondLst>
                                        </p:cTn>
                                        <p:tgtEl>
                                          <p:spTgt spid="15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nodeType="clickEffect">
                                  <p:stCondLst>
                                    <p:cond delay="0"/>
                                  </p:stCondLst>
                                  <p:childTnLst>
                                    <p:set>
                                      <p:cBhvr>
                                        <p:cTn id="88" dur="1" fill="hold">
                                          <p:stCondLst>
                                            <p:cond delay="0"/>
                                          </p:stCondLst>
                                        </p:cTn>
                                        <p:tgtEl>
                                          <p:spTgt spid="150"/>
                                        </p:tgtEl>
                                        <p:attrNameLst>
                                          <p:attrName>style.visibility</p:attrName>
                                        </p:attrNameLst>
                                      </p:cBhvr>
                                      <p:to>
                                        <p:strVal val="hidden"/>
                                      </p:to>
                                    </p:set>
                                  </p:childTnLst>
                                </p:cTn>
                              </p:par>
                              <p:par>
                                <p:cTn id="89" presetID="1" presetClass="entr" presetSubtype="0" fill="hold" nodeType="withEffect">
                                  <p:stCondLst>
                                    <p:cond delay="0"/>
                                  </p:stCondLst>
                                  <p:childTnLst>
                                    <p:set>
                                      <p:cBhvr>
                                        <p:cTn id="90" dur="1" fill="hold">
                                          <p:stCondLst>
                                            <p:cond delay="0"/>
                                          </p:stCondLst>
                                        </p:cTn>
                                        <p:tgtEl>
                                          <p:spTgt spid="15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nodeType="clickEffect">
                                  <p:stCondLst>
                                    <p:cond delay="0"/>
                                  </p:stCondLst>
                                  <p:childTnLst>
                                    <p:set>
                                      <p:cBhvr>
                                        <p:cTn id="94" dur="1" fill="hold">
                                          <p:stCondLst>
                                            <p:cond delay="0"/>
                                          </p:stCondLst>
                                        </p:cTn>
                                        <p:tgtEl>
                                          <p:spTgt spid="151"/>
                                        </p:tgtEl>
                                        <p:attrNameLst>
                                          <p:attrName>style.visibility</p:attrName>
                                        </p:attrNameLst>
                                      </p:cBhvr>
                                      <p:to>
                                        <p:strVal val="hidden"/>
                                      </p:to>
                                    </p:set>
                                  </p:childTnLst>
                                </p:cTn>
                              </p:par>
                              <p:par>
                                <p:cTn id="95" presetID="1" presetClass="entr" presetSubtype="0" fill="hold" nodeType="withEffect">
                                  <p:stCondLst>
                                    <p:cond delay="0"/>
                                  </p:stCondLst>
                                  <p:childTnLst>
                                    <p:set>
                                      <p:cBhvr>
                                        <p:cTn id="96" dur="1" fill="hold">
                                          <p:stCondLst>
                                            <p:cond delay="0"/>
                                          </p:stCondLst>
                                        </p:cTn>
                                        <p:tgtEl>
                                          <p:spTgt spid="152"/>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nodeType="clickEffect">
                                  <p:stCondLst>
                                    <p:cond delay="0"/>
                                  </p:stCondLst>
                                  <p:childTnLst>
                                    <p:set>
                                      <p:cBhvr>
                                        <p:cTn id="100" dur="1" fill="hold">
                                          <p:stCondLst>
                                            <p:cond delay="0"/>
                                          </p:stCondLst>
                                        </p:cTn>
                                        <p:tgtEl>
                                          <p:spTgt spid="152"/>
                                        </p:tgtEl>
                                        <p:attrNameLst>
                                          <p:attrName>style.visibility</p:attrName>
                                        </p:attrNameLst>
                                      </p:cBhvr>
                                      <p:to>
                                        <p:strVal val="hidden"/>
                                      </p:to>
                                    </p:set>
                                  </p:childTnLst>
                                </p:cTn>
                              </p:par>
                              <p:par>
                                <p:cTn id="101" presetID="1" presetClass="entr" presetSubtype="0" fill="hold" nodeType="withEffect">
                                  <p:stCondLst>
                                    <p:cond delay="0"/>
                                  </p:stCondLst>
                                  <p:childTnLst>
                                    <p:set>
                                      <p:cBhvr>
                                        <p:cTn id="102" dur="1" fill="hold">
                                          <p:stCondLst>
                                            <p:cond delay="0"/>
                                          </p:stCondLst>
                                        </p:cTn>
                                        <p:tgtEl>
                                          <p:spTgt spid="15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nodeType="clickEffect">
                                  <p:stCondLst>
                                    <p:cond delay="0"/>
                                  </p:stCondLst>
                                  <p:childTnLst>
                                    <p:set>
                                      <p:cBhvr>
                                        <p:cTn id="106" dur="1" fill="hold">
                                          <p:stCondLst>
                                            <p:cond delay="0"/>
                                          </p:stCondLst>
                                        </p:cTn>
                                        <p:tgtEl>
                                          <p:spTgt spid="153"/>
                                        </p:tgtEl>
                                        <p:attrNameLst>
                                          <p:attrName>style.visibility</p:attrName>
                                        </p:attrNameLst>
                                      </p:cBhvr>
                                      <p:to>
                                        <p:strVal val="hidden"/>
                                      </p:to>
                                    </p:set>
                                  </p:childTnLst>
                                </p:cTn>
                              </p:par>
                              <p:par>
                                <p:cTn id="107" presetID="1" presetClass="entr" presetSubtype="0" fill="hold" nodeType="withEffect">
                                  <p:stCondLst>
                                    <p:cond delay="0"/>
                                  </p:stCondLst>
                                  <p:childTnLst>
                                    <p:set>
                                      <p:cBhvr>
                                        <p:cTn id="108" dur="1" fill="hold">
                                          <p:stCondLst>
                                            <p:cond delay="0"/>
                                          </p:stCondLst>
                                        </p:cTn>
                                        <p:tgtEl>
                                          <p:spTgt spid="154"/>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nodeType="clickEffect">
                                  <p:stCondLst>
                                    <p:cond delay="0"/>
                                  </p:stCondLst>
                                  <p:childTnLst>
                                    <p:set>
                                      <p:cBhvr>
                                        <p:cTn id="112" dur="1" fill="hold">
                                          <p:stCondLst>
                                            <p:cond delay="0"/>
                                          </p:stCondLst>
                                        </p:cTn>
                                        <p:tgtEl>
                                          <p:spTgt spid="154"/>
                                        </p:tgtEl>
                                        <p:attrNameLst>
                                          <p:attrName>style.visibility</p:attrName>
                                        </p:attrNameLst>
                                      </p:cBhvr>
                                      <p:to>
                                        <p:strVal val="hidden"/>
                                      </p:to>
                                    </p:set>
                                  </p:childTnLst>
                                </p:cTn>
                              </p:par>
                              <p:par>
                                <p:cTn id="113" presetID="1" presetClass="entr" presetSubtype="0" fill="hold" nodeType="withEffect">
                                  <p:stCondLst>
                                    <p:cond delay="0"/>
                                  </p:stCondLst>
                                  <p:childTnLst>
                                    <p:set>
                                      <p:cBhvr>
                                        <p:cTn id="114" dur="1" fill="hold">
                                          <p:stCondLst>
                                            <p:cond delay="0"/>
                                          </p:stCondLst>
                                        </p:cTn>
                                        <p:tgtEl>
                                          <p:spTgt spid="155"/>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nodeType="clickEffect">
                                  <p:stCondLst>
                                    <p:cond delay="0"/>
                                  </p:stCondLst>
                                  <p:childTnLst>
                                    <p:set>
                                      <p:cBhvr>
                                        <p:cTn id="118" dur="1" fill="hold">
                                          <p:stCondLst>
                                            <p:cond delay="0"/>
                                          </p:stCondLst>
                                        </p:cTn>
                                        <p:tgtEl>
                                          <p:spTgt spid="155"/>
                                        </p:tgtEl>
                                        <p:attrNameLst>
                                          <p:attrName>style.visibility</p:attrName>
                                        </p:attrNameLst>
                                      </p:cBhvr>
                                      <p:to>
                                        <p:strVal val="hidden"/>
                                      </p:to>
                                    </p:set>
                                  </p:childTnLst>
                                </p:cTn>
                              </p:par>
                              <p:par>
                                <p:cTn id="119" presetID="1" presetClass="entr" presetSubtype="0" fill="hold" nodeType="withEffect">
                                  <p:stCondLst>
                                    <p:cond delay="0"/>
                                  </p:stCondLst>
                                  <p:childTnLst>
                                    <p:set>
                                      <p:cBhvr>
                                        <p:cTn id="120" dur="1" fill="hold">
                                          <p:stCondLst>
                                            <p:cond delay="0"/>
                                          </p:stCondLst>
                                        </p:cTn>
                                        <p:tgtEl>
                                          <p:spTgt spid="156"/>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xit" presetSubtype="0" fill="hold" nodeType="clickEffect">
                                  <p:stCondLst>
                                    <p:cond delay="0"/>
                                  </p:stCondLst>
                                  <p:childTnLst>
                                    <p:set>
                                      <p:cBhvr>
                                        <p:cTn id="124" dur="1" fill="hold">
                                          <p:stCondLst>
                                            <p:cond delay="0"/>
                                          </p:stCondLst>
                                        </p:cTn>
                                        <p:tgtEl>
                                          <p:spTgt spid="156"/>
                                        </p:tgtEl>
                                        <p:attrNameLst>
                                          <p:attrName>style.visibility</p:attrName>
                                        </p:attrNameLst>
                                      </p:cBhvr>
                                      <p:to>
                                        <p:strVal val="hidden"/>
                                      </p:to>
                                    </p:set>
                                  </p:childTnLst>
                                </p:cTn>
                              </p:par>
                              <p:par>
                                <p:cTn id="125" presetID="1" presetClass="entr" presetSubtype="0" fill="hold" nodeType="withEffect">
                                  <p:stCondLst>
                                    <p:cond delay="0"/>
                                  </p:stCondLst>
                                  <p:childTnLst>
                                    <p:set>
                                      <p:cBhvr>
                                        <p:cTn id="126" dur="1" fill="hold">
                                          <p:stCondLst>
                                            <p:cond delay="0"/>
                                          </p:stCondLst>
                                        </p:cTn>
                                        <p:tgtEl>
                                          <p:spTgt spid="159"/>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xit" presetSubtype="0" fill="hold" nodeType="clickEffect">
                                  <p:stCondLst>
                                    <p:cond delay="0"/>
                                  </p:stCondLst>
                                  <p:childTnLst>
                                    <p:set>
                                      <p:cBhvr>
                                        <p:cTn id="130" dur="1" fill="hold">
                                          <p:stCondLst>
                                            <p:cond delay="0"/>
                                          </p:stCondLst>
                                        </p:cTn>
                                        <p:tgtEl>
                                          <p:spTgt spid="159"/>
                                        </p:tgtEl>
                                        <p:attrNameLst>
                                          <p:attrName>style.visibility</p:attrName>
                                        </p:attrNameLst>
                                      </p:cBhvr>
                                      <p:to>
                                        <p:strVal val="hidden"/>
                                      </p:to>
                                    </p:set>
                                  </p:childTnLst>
                                </p:cTn>
                              </p:par>
                              <p:par>
                                <p:cTn id="131" presetID="1" presetClass="entr" presetSubtype="0" fill="hold" nodeType="withEffect">
                                  <p:stCondLst>
                                    <p:cond delay="0"/>
                                  </p:stCondLst>
                                  <p:childTnLst>
                                    <p:set>
                                      <p:cBhvr>
                                        <p:cTn id="132" dur="1" fill="hold">
                                          <p:stCondLst>
                                            <p:cond delay="0"/>
                                          </p:stCondLst>
                                        </p:cTn>
                                        <p:tgtEl>
                                          <p:spTgt spid="158"/>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xit" presetSubtype="0" fill="hold" nodeType="clickEffect">
                                  <p:stCondLst>
                                    <p:cond delay="0"/>
                                  </p:stCondLst>
                                  <p:childTnLst>
                                    <p:set>
                                      <p:cBhvr>
                                        <p:cTn id="136" dur="1" fill="hold">
                                          <p:stCondLst>
                                            <p:cond delay="0"/>
                                          </p:stCondLst>
                                        </p:cTn>
                                        <p:tgtEl>
                                          <p:spTgt spid="158"/>
                                        </p:tgtEl>
                                        <p:attrNameLst>
                                          <p:attrName>style.visibility</p:attrName>
                                        </p:attrNameLst>
                                      </p:cBhvr>
                                      <p:to>
                                        <p:strVal val="hidden"/>
                                      </p:to>
                                    </p:set>
                                  </p:childTnLst>
                                </p:cTn>
                              </p:par>
                              <p:par>
                                <p:cTn id="137" presetID="1" presetClass="entr" presetSubtype="0" fill="hold" nodeType="withEffect">
                                  <p:stCondLst>
                                    <p:cond delay="0"/>
                                  </p:stCondLst>
                                  <p:childTnLst>
                                    <p:set>
                                      <p:cBhvr>
                                        <p:cTn id="138" dur="1" fill="hold">
                                          <p:stCondLst>
                                            <p:cond delay="0"/>
                                          </p:stCondLst>
                                        </p:cTn>
                                        <p:tgtEl>
                                          <p:spTgt spid="157"/>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xit" presetSubtype="0" fill="hold" nodeType="clickEffect">
                                  <p:stCondLst>
                                    <p:cond delay="0"/>
                                  </p:stCondLst>
                                  <p:childTnLst>
                                    <p:set>
                                      <p:cBhvr>
                                        <p:cTn id="142" dur="1" fill="hold">
                                          <p:stCondLst>
                                            <p:cond delay="0"/>
                                          </p:stCondLst>
                                        </p:cTn>
                                        <p:tgtEl>
                                          <p:spTgt spid="157"/>
                                        </p:tgtEl>
                                        <p:attrNameLst>
                                          <p:attrName>style.visibility</p:attrName>
                                        </p:attrNameLst>
                                      </p:cBhvr>
                                      <p:to>
                                        <p:strVal val="hidden"/>
                                      </p:to>
                                    </p:set>
                                  </p:childTnLst>
                                </p:cTn>
                              </p:par>
                              <p:par>
                                <p:cTn id="143" presetID="1" presetClass="entr" presetSubtype="0" fill="hold" nodeType="withEffect">
                                  <p:stCondLst>
                                    <p:cond delay="0"/>
                                  </p:stCondLst>
                                  <p:childTnLst>
                                    <p:set>
                                      <p:cBhvr>
                                        <p:cTn id="144" dur="1" fill="hold">
                                          <p:stCondLst>
                                            <p:cond delay="0"/>
                                          </p:stCondLst>
                                        </p:cTn>
                                        <p:tgtEl>
                                          <p:spTgt spid="160"/>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xit" presetSubtype="0" fill="hold" nodeType="clickEffect">
                                  <p:stCondLst>
                                    <p:cond delay="0"/>
                                  </p:stCondLst>
                                  <p:childTnLst>
                                    <p:set>
                                      <p:cBhvr>
                                        <p:cTn id="148" dur="1" fill="hold">
                                          <p:stCondLst>
                                            <p:cond delay="0"/>
                                          </p:stCondLst>
                                        </p:cTn>
                                        <p:tgtEl>
                                          <p:spTgt spid="160"/>
                                        </p:tgtEl>
                                        <p:attrNameLst>
                                          <p:attrName>style.visibility</p:attrName>
                                        </p:attrNameLst>
                                      </p:cBhvr>
                                      <p:to>
                                        <p:strVal val="hidden"/>
                                      </p:to>
                                    </p:set>
                                  </p:childTnLst>
                                </p:cTn>
                              </p:par>
                              <p:par>
                                <p:cTn id="149" presetID="1" presetClass="entr" presetSubtype="0" fill="hold" nodeType="withEffect">
                                  <p:stCondLst>
                                    <p:cond delay="0"/>
                                  </p:stCondLst>
                                  <p:childTnLst>
                                    <p:set>
                                      <p:cBhvr>
                                        <p:cTn id="150" dur="1" fill="hold">
                                          <p:stCondLst>
                                            <p:cond delay="0"/>
                                          </p:stCondLst>
                                        </p:cTn>
                                        <p:tgtEl>
                                          <p:spTgt spid="161"/>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xit" presetSubtype="0" fill="hold" nodeType="clickEffect">
                                  <p:stCondLst>
                                    <p:cond delay="0"/>
                                  </p:stCondLst>
                                  <p:childTnLst>
                                    <p:set>
                                      <p:cBhvr>
                                        <p:cTn id="154" dur="1" fill="hold">
                                          <p:stCondLst>
                                            <p:cond delay="0"/>
                                          </p:stCondLst>
                                        </p:cTn>
                                        <p:tgtEl>
                                          <p:spTgt spid="161"/>
                                        </p:tgtEl>
                                        <p:attrNameLst>
                                          <p:attrName>style.visibility</p:attrName>
                                        </p:attrNameLst>
                                      </p:cBhvr>
                                      <p:to>
                                        <p:strVal val="hidden"/>
                                      </p:to>
                                    </p:set>
                                  </p:childTnLst>
                                </p:cTn>
                              </p:par>
                              <p:par>
                                <p:cTn id="155" presetID="1" presetClass="entr" presetSubtype="0" fill="hold" nodeType="withEffect">
                                  <p:stCondLst>
                                    <p:cond delay="0"/>
                                  </p:stCondLst>
                                  <p:childTnLst>
                                    <p:set>
                                      <p:cBhvr>
                                        <p:cTn id="156" dur="1" fill="hold">
                                          <p:stCondLst>
                                            <p:cond delay="0"/>
                                          </p:stCondLst>
                                        </p:cTn>
                                        <p:tgtEl>
                                          <p:spTgt spid="162"/>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xit" presetSubtype="0" fill="hold" nodeType="clickEffect">
                                  <p:stCondLst>
                                    <p:cond delay="0"/>
                                  </p:stCondLst>
                                  <p:childTnLst>
                                    <p:set>
                                      <p:cBhvr>
                                        <p:cTn id="160" dur="1" fill="hold">
                                          <p:stCondLst>
                                            <p:cond delay="0"/>
                                          </p:stCondLst>
                                        </p:cTn>
                                        <p:tgtEl>
                                          <p:spTgt spid="162"/>
                                        </p:tgtEl>
                                        <p:attrNameLst>
                                          <p:attrName>style.visibility</p:attrName>
                                        </p:attrNameLst>
                                      </p:cBhvr>
                                      <p:to>
                                        <p:strVal val="hidden"/>
                                      </p:to>
                                    </p:set>
                                  </p:childTnLst>
                                </p:cTn>
                              </p:par>
                              <p:par>
                                <p:cTn id="161" presetID="1" presetClass="entr" presetSubtype="0" fill="hold" nodeType="withEffect">
                                  <p:stCondLst>
                                    <p:cond delay="0"/>
                                  </p:stCondLst>
                                  <p:childTnLst>
                                    <p:set>
                                      <p:cBhvr>
                                        <p:cTn id="162" dur="1" fill="hold">
                                          <p:stCondLst>
                                            <p:cond delay="0"/>
                                          </p:stCondLst>
                                        </p:cTn>
                                        <p:tgtEl>
                                          <p:spTgt spid="163"/>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xit" presetSubtype="0" fill="hold" nodeType="clickEffect">
                                  <p:stCondLst>
                                    <p:cond delay="0"/>
                                  </p:stCondLst>
                                  <p:childTnLst>
                                    <p:set>
                                      <p:cBhvr>
                                        <p:cTn id="166" dur="1" fill="hold">
                                          <p:stCondLst>
                                            <p:cond delay="0"/>
                                          </p:stCondLst>
                                        </p:cTn>
                                        <p:tgtEl>
                                          <p:spTgt spid="163"/>
                                        </p:tgtEl>
                                        <p:attrNameLst>
                                          <p:attrName>style.visibility</p:attrName>
                                        </p:attrNameLst>
                                      </p:cBhvr>
                                      <p:to>
                                        <p:strVal val="hidden"/>
                                      </p:to>
                                    </p:set>
                                  </p:childTnLst>
                                </p:cTn>
                              </p:par>
                              <p:par>
                                <p:cTn id="167" presetID="1" presetClass="entr" presetSubtype="0" fill="hold" nodeType="withEffect">
                                  <p:stCondLst>
                                    <p:cond delay="0"/>
                                  </p:stCondLst>
                                  <p:childTnLst>
                                    <p:set>
                                      <p:cBhvr>
                                        <p:cTn id="168" dur="1" fill="hold">
                                          <p:stCondLst>
                                            <p:cond delay="0"/>
                                          </p:stCondLst>
                                        </p:cTn>
                                        <p:tgtEl>
                                          <p:spTgt spid="164"/>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xit" presetSubtype="0" fill="hold" nodeType="clickEffect">
                                  <p:stCondLst>
                                    <p:cond delay="0"/>
                                  </p:stCondLst>
                                  <p:childTnLst>
                                    <p:set>
                                      <p:cBhvr>
                                        <p:cTn id="172" dur="1" fill="hold">
                                          <p:stCondLst>
                                            <p:cond delay="0"/>
                                          </p:stCondLst>
                                        </p:cTn>
                                        <p:tgtEl>
                                          <p:spTgt spid="164"/>
                                        </p:tgtEl>
                                        <p:attrNameLst>
                                          <p:attrName>style.visibility</p:attrName>
                                        </p:attrNameLst>
                                      </p:cBhvr>
                                      <p:to>
                                        <p:strVal val="hidden"/>
                                      </p:to>
                                    </p:set>
                                  </p:childTnLst>
                                </p:cTn>
                              </p:par>
                              <p:par>
                                <p:cTn id="173" presetID="1" presetClass="entr" presetSubtype="0" fill="hold" nodeType="withEffect">
                                  <p:stCondLst>
                                    <p:cond delay="0"/>
                                  </p:stCondLst>
                                  <p:childTnLst>
                                    <p:set>
                                      <p:cBhvr>
                                        <p:cTn id="174" dur="1" fill="hold">
                                          <p:stCondLst>
                                            <p:cond delay="0"/>
                                          </p:stCondLst>
                                        </p:cTn>
                                        <p:tgtEl>
                                          <p:spTgt spid="165"/>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xit" presetSubtype="0" fill="hold" nodeType="clickEffect">
                                  <p:stCondLst>
                                    <p:cond delay="0"/>
                                  </p:stCondLst>
                                  <p:childTnLst>
                                    <p:set>
                                      <p:cBhvr>
                                        <p:cTn id="178" dur="1" fill="hold">
                                          <p:stCondLst>
                                            <p:cond delay="0"/>
                                          </p:stCondLst>
                                        </p:cTn>
                                        <p:tgtEl>
                                          <p:spTgt spid="165"/>
                                        </p:tgtEl>
                                        <p:attrNameLst>
                                          <p:attrName>style.visibility</p:attrName>
                                        </p:attrNameLst>
                                      </p:cBhvr>
                                      <p:to>
                                        <p:strVal val="hidden"/>
                                      </p:to>
                                    </p:set>
                                  </p:childTnLst>
                                </p:cTn>
                              </p:par>
                              <p:par>
                                <p:cTn id="179" presetID="1" presetClass="entr" presetSubtype="0" fill="hold" nodeType="withEffect">
                                  <p:stCondLst>
                                    <p:cond delay="0"/>
                                  </p:stCondLst>
                                  <p:childTnLst>
                                    <p:set>
                                      <p:cBhvr>
                                        <p:cTn id="180" dur="1" fill="hold">
                                          <p:stCondLst>
                                            <p:cond delay="0"/>
                                          </p:stCondLst>
                                        </p:cTn>
                                        <p:tgtEl>
                                          <p:spTgt spid="166"/>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 presetClass="exit" presetSubtype="0" fill="hold" nodeType="clickEffect">
                                  <p:stCondLst>
                                    <p:cond delay="0"/>
                                  </p:stCondLst>
                                  <p:childTnLst>
                                    <p:set>
                                      <p:cBhvr>
                                        <p:cTn id="184" dur="1" fill="hold">
                                          <p:stCondLst>
                                            <p:cond delay="0"/>
                                          </p:stCondLst>
                                        </p:cTn>
                                        <p:tgtEl>
                                          <p:spTgt spid="166"/>
                                        </p:tgtEl>
                                        <p:attrNameLst>
                                          <p:attrName>style.visibility</p:attrName>
                                        </p:attrNameLst>
                                      </p:cBhvr>
                                      <p:to>
                                        <p:strVal val="hidden"/>
                                      </p:to>
                                    </p:set>
                                  </p:childTnLst>
                                </p:cTn>
                              </p:par>
                              <p:par>
                                <p:cTn id="185" presetID="1" presetClass="entr" presetSubtype="0" fill="hold" nodeType="withEffect">
                                  <p:stCondLst>
                                    <p:cond delay="0"/>
                                  </p:stCondLst>
                                  <p:childTnLst>
                                    <p:set>
                                      <p:cBhvr>
                                        <p:cTn id="186" dur="1" fill="hold">
                                          <p:stCondLst>
                                            <p:cond delay="0"/>
                                          </p:stCondLst>
                                        </p:cTn>
                                        <p:tgtEl>
                                          <p:spTgt spid="169"/>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xit" presetSubtype="0" fill="hold" nodeType="clickEffect">
                                  <p:stCondLst>
                                    <p:cond delay="0"/>
                                  </p:stCondLst>
                                  <p:childTnLst>
                                    <p:set>
                                      <p:cBhvr>
                                        <p:cTn id="190" dur="1" fill="hold">
                                          <p:stCondLst>
                                            <p:cond delay="0"/>
                                          </p:stCondLst>
                                        </p:cTn>
                                        <p:tgtEl>
                                          <p:spTgt spid="169"/>
                                        </p:tgtEl>
                                        <p:attrNameLst>
                                          <p:attrName>style.visibility</p:attrName>
                                        </p:attrNameLst>
                                      </p:cBhvr>
                                      <p:to>
                                        <p:strVal val="hidden"/>
                                      </p:to>
                                    </p:set>
                                  </p:childTnLst>
                                </p:cTn>
                              </p:par>
                              <p:par>
                                <p:cTn id="191" presetID="1" presetClass="entr" presetSubtype="0" fill="hold" nodeType="withEffect">
                                  <p:stCondLst>
                                    <p:cond delay="0"/>
                                  </p:stCondLst>
                                  <p:childTnLst>
                                    <p:set>
                                      <p:cBhvr>
                                        <p:cTn id="192" dur="1" fill="hold">
                                          <p:stCondLst>
                                            <p:cond delay="0"/>
                                          </p:stCondLst>
                                        </p:cTn>
                                        <p:tgtEl>
                                          <p:spTgt spid="168"/>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presetID="1" presetClass="exit" presetSubtype="0" fill="hold" nodeType="clickEffect">
                                  <p:stCondLst>
                                    <p:cond delay="0"/>
                                  </p:stCondLst>
                                  <p:childTnLst>
                                    <p:set>
                                      <p:cBhvr>
                                        <p:cTn id="196" dur="1" fill="hold">
                                          <p:stCondLst>
                                            <p:cond delay="0"/>
                                          </p:stCondLst>
                                        </p:cTn>
                                        <p:tgtEl>
                                          <p:spTgt spid="168"/>
                                        </p:tgtEl>
                                        <p:attrNameLst>
                                          <p:attrName>style.visibility</p:attrName>
                                        </p:attrNameLst>
                                      </p:cBhvr>
                                      <p:to>
                                        <p:strVal val="hidden"/>
                                      </p:to>
                                    </p:set>
                                  </p:childTnLst>
                                </p:cTn>
                              </p:par>
                              <p:par>
                                <p:cTn id="197" presetID="1" presetClass="entr" presetSubtype="0" fill="hold" nodeType="withEffect">
                                  <p:stCondLst>
                                    <p:cond delay="0"/>
                                  </p:stCondLst>
                                  <p:childTnLst>
                                    <p:set>
                                      <p:cBhvr>
                                        <p:cTn id="198" dur="1" fill="hold">
                                          <p:stCondLst>
                                            <p:cond delay="0"/>
                                          </p:stCondLst>
                                        </p:cTn>
                                        <p:tgtEl>
                                          <p:spTgt spid="167"/>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xit" presetSubtype="0" fill="hold" nodeType="clickEffect">
                                  <p:stCondLst>
                                    <p:cond delay="0"/>
                                  </p:stCondLst>
                                  <p:childTnLst>
                                    <p:set>
                                      <p:cBhvr>
                                        <p:cTn id="202" dur="1" fill="hold">
                                          <p:stCondLst>
                                            <p:cond delay="0"/>
                                          </p:stCondLst>
                                        </p:cTn>
                                        <p:tgtEl>
                                          <p:spTgt spid="167"/>
                                        </p:tgtEl>
                                        <p:attrNameLst>
                                          <p:attrName>style.visibility</p:attrName>
                                        </p:attrNameLst>
                                      </p:cBhvr>
                                      <p:to>
                                        <p:strVal val="hidden"/>
                                      </p:to>
                                    </p:set>
                                  </p:childTnLst>
                                </p:cTn>
                              </p:par>
                              <p:par>
                                <p:cTn id="203" presetID="1" presetClass="entr" presetSubtype="0" fill="hold" nodeType="withEffect">
                                  <p:stCondLst>
                                    <p:cond delay="0"/>
                                  </p:stCondLst>
                                  <p:childTnLst>
                                    <p:set>
                                      <p:cBhvr>
                                        <p:cTn id="204" dur="1" fill="hold">
                                          <p:stCondLst>
                                            <p:cond delay="0"/>
                                          </p:stCondLst>
                                        </p:cTn>
                                        <p:tgtEl>
                                          <p:spTgt spid="170"/>
                                        </p:tgtEl>
                                        <p:attrNameLst>
                                          <p:attrName>style.visibility</p:attrName>
                                        </p:attrNameLst>
                                      </p:cBhvr>
                                      <p:to>
                                        <p:strVal val="visible"/>
                                      </p:to>
                                    </p:set>
                                  </p:childTnLst>
                                </p:cTn>
                              </p:par>
                            </p:childTnLst>
                          </p:cTn>
                        </p:par>
                      </p:childTnLst>
                    </p:cTn>
                  </p:par>
                  <p:par>
                    <p:cTn id="205" fill="hold">
                      <p:stCondLst>
                        <p:cond delay="indefinite"/>
                      </p:stCondLst>
                      <p:childTnLst>
                        <p:par>
                          <p:cTn id="206" fill="hold">
                            <p:stCondLst>
                              <p:cond delay="0"/>
                            </p:stCondLst>
                            <p:childTnLst>
                              <p:par>
                                <p:cTn id="207" presetID="1" presetClass="exit" presetSubtype="0" fill="hold" nodeType="clickEffect">
                                  <p:stCondLst>
                                    <p:cond delay="0"/>
                                  </p:stCondLst>
                                  <p:childTnLst>
                                    <p:set>
                                      <p:cBhvr>
                                        <p:cTn id="208" dur="1" fill="hold">
                                          <p:stCondLst>
                                            <p:cond delay="0"/>
                                          </p:stCondLst>
                                        </p:cTn>
                                        <p:tgtEl>
                                          <p:spTgt spid="170"/>
                                        </p:tgtEl>
                                        <p:attrNameLst>
                                          <p:attrName>style.visibility</p:attrName>
                                        </p:attrNameLst>
                                      </p:cBhvr>
                                      <p:to>
                                        <p:strVal val="hidden"/>
                                      </p:to>
                                    </p:set>
                                  </p:childTnLst>
                                </p:cTn>
                              </p:par>
                              <p:par>
                                <p:cTn id="209" presetID="1" presetClass="entr" presetSubtype="0" fill="hold" nodeType="withEffect">
                                  <p:stCondLst>
                                    <p:cond delay="0"/>
                                  </p:stCondLst>
                                  <p:childTnLst>
                                    <p:set>
                                      <p:cBhvr>
                                        <p:cTn id="210" dur="1" fill="hold">
                                          <p:stCondLst>
                                            <p:cond delay="0"/>
                                          </p:stCondLst>
                                        </p:cTn>
                                        <p:tgtEl>
                                          <p:spTgt spid="171"/>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1" presetClass="exit" presetSubtype="0" fill="hold" nodeType="clickEffect">
                                  <p:stCondLst>
                                    <p:cond delay="0"/>
                                  </p:stCondLst>
                                  <p:childTnLst>
                                    <p:set>
                                      <p:cBhvr>
                                        <p:cTn id="214" dur="1" fill="hold">
                                          <p:stCondLst>
                                            <p:cond delay="0"/>
                                          </p:stCondLst>
                                        </p:cTn>
                                        <p:tgtEl>
                                          <p:spTgt spid="171"/>
                                        </p:tgtEl>
                                        <p:attrNameLst>
                                          <p:attrName>style.visibility</p:attrName>
                                        </p:attrNameLst>
                                      </p:cBhvr>
                                      <p:to>
                                        <p:strVal val="hidden"/>
                                      </p:to>
                                    </p:set>
                                  </p:childTnLst>
                                </p:cTn>
                              </p:par>
                              <p:par>
                                <p:cTn id="215" presetID="1" presetClass="entr" presetSubtype="0" fill="hold" nodeType="withEffect">
                                  <p:stCondLst>
                                    <p:cond delay="0"/>
                                  </p:stCondLst>
                                  <p:childTnLst>
                                    <p:set>
                                      <p:cBhvr>
                                        <p:cTn id="216" dur="1" fill="hold">
                                          <p:stCondLst>
                                            <p:cond delay="0"/>
                                          </p:stCondLst>
                                        </p:cTn>
                                        <p:tgtEl>
                                          <p:spTgt spid="172"/>
                                        </p:tgtEl>
                                        <p:attrNameLst>
                                          <p:attrName>style.visibility</p:attrName>
                                        </p:attrNameLst>
                                      </p:cBhvr>
                                      <p:to>
                                        <p:strVal val="visible"/>
                                      </p:to>
                                    </p:set>
                                  </p:childTnLst>
                                </p:cTn>
                              </p:par>
                            </p:childTnLst>
                          </p:cTn>
                        </p:par>
                      </p:childTnLst>
                    </p:cTn>
                  </p:par>
                  <p:par>
                    <p:cTn id="217" fill="hold">
                      <p:stCondLst>
                        <p:cond delay="indefinite"/>
                      </p:stCondLst>
                      <p:childTnLst>
                        <p:par>
                          <p:cTn id="218" fill="hold">
                            <p:stCondLst>
                              <p:cond delay="0"/>
                            </p:stCondLst>
                            <p:childTnLst>
                              <p:par>
                                <p:cTn id="219" presetID="1" presetClass="exit" presetSubtype="0" fill="hold" nodeType="clickEffect">
                                  <p:stCondLst>
                                    <p:cond delay="0"/>
                                  </p:stCondLst>
                                  <p:childTnLst>
                                    <p:set>
                                      <p:cBhvr>
                                        <p:cTn id="220" dur="1" fill="hold">
                                          <p:stCondLst>
                                            <p:cond delay="0"/>
                                          </p:stCondLst>
                                        </p:cTn>
                                        <p:tgtEl>
                                          <p:spTgt spid="172"/>
                                        </p:tgtEl>
                                        <p:attrNameLst>
                                          <p:attrName>style.visibility</p:attrName>
                                        </p:attrNameLst>
                                      </p:cBhvr>
                                      <p:to>
                                        <p:strVal val="hidden"/>
                                      </p:to>
                                    </p:set>
                                  </p:childTnLst>
                                </p:cTn>
                              </p:par>
                              <p:par>
                                <p:cTn id="221" presetID="1" presetClass="entr" presetSubtype="0" fill="hold" nodeType="withEffect">
                                  <p:stCondLst>
                                    <p:cond delay="0"/>
                                  </p:stCondLst>
                                  <p:childTnLst>
                                    <p:set>
                                      <p:cBhvr>
                                        <p:cTn id="222" dur="1" fill="hold">
                                          <p:stCondLst>
                                            <p:cond delay="0"/>
                                          </p:stCondLst>
                                        </p:cTn>
                                        <p:tgtEl>
                                          <p:spTgt spid="173"/>
                                        </p:tgtEl>
                                        <p:attrNameLst>
                                          <p:attrName>style.visibility</p:attrName>
                                        </p:attrNameLst>
                                      </p:cBhvr>
                                      <p:to>
                                        <p:strVal val="visible"/>
                                      </p:to>
                                    </p:set>
                                  </p:childTnLst>
                                </p:cTn>
                              </p:par>
                            </p:childTnLst>
                          </p:cTn>
                        </p:par>
                      </p:childTnLst>
                    </p:cTn>
                  </p:par>
                  <p:par>
                    <p:cTn id="223" fill="hold">
                      <p:stCondLst>
                        <p:cond delay="indefinite"/>
                      </p:stCondLst>
                      <p:childTnLst>
                        <p:par>
                          <p:cTn id="224" fill="hold">
                            <p:stCondLst>
                              <p:cond delay="0"/>
                            </p:stCondLst>
                            <p:childTnLst>
                              <p:par>
                                <p:cTn id="225" presetID="1" presetClass="exit" presetSubtype="0" fill="hold" nodeType="clickEffect">
                                  <p:stCondLst>
                                    <p:cond delay="0"/>
                                  </p:stCondLst>
                                  <p:childTnLst>
                                    <p:set>
                                      <p:cBhvr>
                                        <p:cTn id="226" dur="1" fill="hold">
                                          <p:stCondLst>
                                            <p:cond delay="0"/>
                                          </p:stCondLst>
                                        </p:cTn>
                                        <p:tgtEl>
                                          <p:spTgt spid="173"/>
                                        </p:tgtEl>
                                        <p:attrNameLst>
                                          <p:attrName>style.visibility</p:attrName>
                                        </p:attrNameLst>
                                      </p:cBhvr>
                                      <p:to>
                                        <p:strVal val="hidden"/>
                                      </p:to>
                                    </p:set>
                                  </p:childTnLst>
                                </p:cTn>
                              </p:par>
                              <p:par>
                                <p:cTn id="227" presetID="1" presetClass="entr" presetSubtype="0" fill="hold" nodeType="withEffect">
                                  <p:stCondLst>
                                    <p:cond delay="0"/>
                                  </p:stCondLst>
                                  <p:childTnLst>
                                    <p:set>
                                      <p:cBhvr>
                                        <p:cTn id="228" dur="1" fill="hold">
                                          <p:stCondLst>
                                            <p:cond delay="0"/>
                                          </p:stCondLst>
                                        </p:cTn>
                                        <p:tgtEl>
                                          <p:spTgt spid="174"/>
                                        </p:tgtEl>
                                        <p:attrNameLst>
                                          <p:attrName>style.visibility</p:attrName>
                                        </p:attrNameLst>
                                      </p:cBhvr>
                                      <p:to>
                                        <p:strVal val="visible"/>
                                      </p:to>
                                    </p:set>
                                  </p:childTnLst>
                                </p:cTn>
                              </p:par>
                            </p:childTnLst>
                          </p:cTn>
                        </p:par>
                      </p:childTnLst>
                    </p:cTn>
                  </p:par>
                  <p:par>
                    <p:cTn id="229" fill="hold">
                      <p:stCondLst>
                        <p:cond delay="indefinite"/>
                      </p:stCondLst>
                      <p:childTnLst>
                        <p:par>
                          <p:cTn id="230" fill="hold">
                            <p:stCondLst>
                              <p:cond delay="0"/>
                            </p:stCondLst>
                            <p:childTnLst>
                              <p:par>
                                <p:cTn id="231" presetID="1" presetClass="exit" presetSubtype="0" fill="hold" nodeType="clickEffect">
                                  <p:stCondLst>
                                    <p:cond delay="0"/>
                                  </p:stCondLst>
                                  <p:childTnLst>
                                    <p:set>
                                      <p:cBhvr>
                                        <p:cTn id="232" dur="1" fill="hold">
                                          <p:stCondLst>
                                            <p:cond delay="0"/>
                                          </p:stCondLst>
                                        </p:cTn>
                                        <p:tgtEl>
                                          <p:spTgt spid="174"/>
                                        </p:tgtEl>
                                        <p:attrNameLst>
                                          <p:attrName>style.visibility</p:attrName>
                                        </p:attrNameLst>
                                      </p:cBhvr>
                                      <p:to>
                                        <p:strVal val="hidden"/>
                                      </p:to>
                                    </p:set>
                                  </p:childTnLst>
                                </p:cTn>
                              </p:par>
                              <p:par>
                                <p:cTn id="233" presetID="1" presetClass="entr" presetSubtype="0" fill="hold" nodeType="withEffect">
                                  <p:stCondLst>
                                    <p:cond delay="0"/>
                                  </p:stCondLst>
                                  <p:childTnLst>
                                    <p:set>
                                      <p:cBhvr>
                                        <p:cTn id="234" dur="1" fill="hold">
                                          <p:stCondLst>
                                            <p:cond delay="0"/>
                                          </p:stCondLst>
                                        </p:cTn>
                                        <p:tgtEl>
                                          <p:spTgt spid="175"/>
                                        </p:tgtEl>
                                        <p:attrNameLst>
                                          <p:attrName>style.visibility</p:attrName>
                                        </p:attrNameLst>
                                      </p:cBhvr>
                                      <p:to>
                                        <p:strVal val="visible"/>
                                      </p:to>
                                    </p:set>
                                  </p:childTnLst>
                                </p:cTn>
                              </p:par>
                            </p:childTnLst>
                          </p:cTn>
                        </p:par>
                      </p:childTnLst>
                    </p:cTn>
                  </p:par>
                  <p:par>
                    <p:cTn id="235" fill="hold">
                      <p:stCondLst>
                        <p:cond delay="indefinite"/>
                      </p:stCondLst>
                      <p:childTnLst>
                        <p:par>
                          <p:cTn id="236" fill="hold">
                            <p:stCondLst>
                              <p:cond delay="0"/>
                            </p:stCondLst>
                            <p:childTnLst>
                              <p:par>
                                <p:cTn id="237" presetID="1" presetClass="exit" presetSubtype="0" fill="hold" nodeType="clickEffect">
                                  <p:stCondLst>
                                    <p:cond delay="0"/>
                                  </p:stCondLst>
                                  <p:childTnLst>
                                    <p:set>
                                      <p:cBhvr>
                                        <p:cTn id="238" dur="1" fill="hold">
                                          <p:stCondLst>
                                            <p:cond delay="0"/>
                                          </p:stCondLst>
                                        </p:cTn>
                                        <p:tgtEl>
                                          <p:spTgt spid="175"/>
                                        </p:tgtEl>
                                        <p:attrNameLst>
                                          <p:attrName>style.visibility</p:attrName>
                                        </p:attrNameLst>
                                      </p:cBhvr>
                                      <p:to>
                                        <p:strVal val="hidden"/>
                                      </p:to>
                                    </p:set>
                                  </p:childTnLst>
                                </p:cTn>
                              </p:par>
                              <p:par>
                                <p:cTn id="239" presetID="1" presetClass="entr" presetSubtype="0" fill="hold" nodeType="withEffect">
                                  <p:stCondLst>
                                    <p:cond delay="0"/>
                                  </p:stCondLst>
                                  <p:childTnLst>
                                    <p:set>
                                      <p:cBhvr>
                                        <p:cTn id="240" dur="1" fill="hold">
                                          <p:stCondLst>
                                            <p:cond delay="0"/>
                                          </p:stCondLst>
                                        </p:cTn>
                                        <p:tgtEl>
                                          <p:spTgt spid="176"/>
                                        </p:tgtEl>
                                        <p:attrNameLst>
                                          <p:attrName>style.visibility</p:attrName>
                                        </p:attrNameLst>
                                      </p:cBhvr>
                                      <p:to>
                                        <p:strVal val="visible"/>
                                      </p:to>
                                    </p:set>
                                  </p:childTnLst>
                                </p:cTn>
                              </p:par>
                            </p:childTnLst>
                          </p:cTn>
                        </p:par>
                      </p:childTnLst>
                    </p:cTn>
                  </p:par>
                  <p:par>
                    <p:cTn id="241" fill="hold">
                      <p:stCondLst>
                        <p:cond delay="indefinite"/>
                      </p:stCondLst>
                      <p:childTnLst>
                        <p:par>
                          <p:cTn id="242" fill="hold">
                            <p:stCondLst>
                              <p:cond delay="0"/>
                            </p:stCondLst>
                            <p:childTnLst>
                              <p:par>
                                <p:cTn id="243" presetID="1" presetClass="exit" presetSubtype="0" fill="hold" nodeType="clickEffect">
                                  <p:stCondLst>
                                    <p:cond delay="0"/>
                                  </p:stCondLst>
                                  <p:childTnLst>
                                    <p:set>
                                      <p:cBhvr>
                                        <p:cTn id="244" dur="1" fill="hold">
                                          <p:stCondLst>
                                            <p:cond delay="0"/>
                                          </p:stCondLst>
                                        </p:cTn>
                                        <p:tgtEl>
                                          <p:spTgt spid="176"/>
                                        </p:tgtEl>
                                        <p:attrNameLst>
                                          <p:attrName>style.visibility</p:attrName>
                                        </p:attrNameLst>
                                      </p:cBhvr>
                                      <p:to>
                                        <p:strVal val="hidden"/>
                                      </p:to>
                                    </p:set>
                                  </p:childTnLst>
                                </p:cTn>
                              </p:par>
                              <p:par>
                                <p:cTn id="245" presetID="1" presetClass="entr" presetSubtype="0" fill="hold" nodeType="withEffect">
                                  <p:stCondLst>
                                    <p:cond delay="0"/>
                                  </p:stCondLst>
                                  <p:childTnLst>
                                    <p:set>
                                      <p:cBhvr>
                                        <p:cTn id="246" dur="1" fill="hold">
                                          <p:stCondLst>
                                            <p:cond delay="0"/>
                                          </p:stCondLst>
                                        </p:cTn>
                                        <p:tgtEl>
                                          <p:spTgt spid="179"/>
                                        </p:tgtEl>
                                        <p:attrNameLst>
                                          <p:attrName>style.visibility</p:attrName>
                                        </p:attrNameLst>
                                      </p:cBhvr>
                                      <p:to>
                                        <p:strVal val="visible"/>
                                      </p:to>
                                    </p:set>
                                  </p:childTnLst>
                                </p:cTn>
                              </p:par>
                            </p:childTnLst>
                          </p:cTn>
                        </p:par>
                      </p:childTnLst>
                    </p:cTn>
                  </p:par>
                  <p:par>
                    <p:cTn id="247" fill="hold">
                      <p:stCondLst>
                        <p:cond delay="indefinite"/>
                      </p:stCondLst>
                      <p:childTnLst>
                        <p:par>
                          <p:cTn id="248" fill="hold">
                            <p:stCondLst>
                              <p:cond delay="0"/>
                            </p:stCondLst>
                            <p:childTnLst>
                              <p:par>
                                <p:cTn id="249" presetID="1" presetClass="exit" presetSubtype="0" fill="hold" nodeType="clickEffect">
                                  <p:stCondLst>
                                    <p:cond delay="0"/>
                                  </p:stCondLst>
                                  <p:childTnLst>
                                    <p:set>
                                      <p:cBhvr>
                                        <p:cTn id="250" dur="1" fill="hold">
                                          <p:stCondLst>
                                            <p:cond delay="0"/>
                                          </p:stCondLst>
                                        </p:cTn>
                                        <p:tgtEl>
                                          <p:spTgt spid="179"/>
                                        </p:tgtEl>
                                        <p:attrNameLst>
                                          <p:attrName>style.visibility</p:attrName>
                                        </p:attrNameLst>
                                      </p:cBhvr>
                                      <p:to>
                                        <p:strVal val="hidden"/>
                                      </p:to>
                                    </p:set>
                                  </p:childTnLst>
                                </p:cTn>
                              </p:par>
                              <p:par>
                                <p:cTn id="251" presetID="1" presetClass="entr" presetSubtype="0" fill="hold" nodeType="withEffect">
                                  <p:stCondLst>
                                    <p:cond delay="0"/>
                                  </p:stCondLst>
                                  <p:childTnLst>
                                    <p:set>
                                      <p:cBhvr>
                                        <p:cTn id="252" dur="1" fill="hold">
                                          <p:stCondLst>
                                            <p:cond delay="0"/>
                                          </p:stCondLst>
                                        </p:cTn>
                                        <p:tgtEl>
                                          <p:spTgt spid="178"/>
                                        </p:tgtEl>
                                        <p:attrNameLst>
                                          <p:attrName>style.visibility</p:attrName>
                                        </p:attrNameLst>
                                      </p:cBhvr>
                                      <p:to>
                                        <p:strVal val="visible"/>
                                      </p:to>
                                    </p:set>
                                  </p:childTnLst>
                                </p:cTn>
                              </p:par>
                            </p:childTnLst>
                          </p:cTn>
                        </p:par>
                      </p:childTnLst>
                    </p:cTn>
                  </p:par>
                  <p:par>
                    <p:cTn id="253" fill="hold">
                      <p:stCondLst>
                        <p:cond delay="indefinite"/>
                      </p:stCondLst>
                      <p:childTnLst>
                        <p:par>
                          <p:cTn id="254" fill="hold">
                            <p:stCondLst>
                              <p:cond delay="0"/>
                            </p:stCondLst>
                            <p:childTnLst>
                              <p:par>
                                <p:cTn id="255" presetID="1" presetClass="exit" presetSubtype="0" fill="hold" nodeType="clickEffect">
                                  <p:stCondLst>
                                    <p:cond delay="0"/>
                                  </p:stCondLst>
                                  <p:childTnLst>
                                    <p:set>
                                      <p:cBhvr>
                                        <p:cTn id="256" dur="1" fill="hold">
                                          <p:stCondLst>
                                            <p:cond delay="0"/>
                                          </p:stCondLst>
                                        </p:cTn>
                                        <p:tgtEl>
                                          <p:spTgt spid="178"/>
                                        </p:tgtEl>
                                        <p:attrNameLst>
                                          <p:attrName>style.visibility</p:attrName>
                                        </p:attrNameLst>
                                      </p:cBhvr>
                                      <p:to>
                                        <p:strVal val="hidden"/>
                                      </p:to>
                                    </p:set>
                                  </p:childTnLst>
                                </p:cTn>
                              </p:par>
                              <p:par>
                                <p:cTn id="257" presetID="1" presetClass="entr" presetSubtype="0" fill="hold" nodeType="withEffect">
                                  <p:stCondLst>
                                    <p:cond delay="0"/>
                                  </p:stCondLst>
                                  <p:childTnLst>
                                    <p:set>
                                      <p:cBhvr>
                                        <p:cTn id="258" dur="1" fill="hold">
                                          <p:stCondLst>
                                            <p:cond delay="0"/>
                                          </p:stCondLst>
                                        </p:cTn>
                                        <p:tgtEl>
                                          <p:spTgt spid="177"/>
                                        </p:tgtEl>
                                        <p:attrNameLst>
                                          <p:attrName>style.visibility</p:attrName>
                                        </p:attrNameLst>
                                      </p:cBhvr>
                                      <p:to>
                                        <p:strVal val="visible"/>
                                      </p:to>
                                    </p:set>
                                  </p:childTnLst>
                                </p:cTn>
                              </p:par>
                            </p:childTnLst>
                          </p:cTn>
                        </p:par>
                      </p:childTnLst>
                    </p:cTn>
                  </p:par>
                  <p:par>
                    <p:cTn id="259" fill="hold">
                      <p:stCondLst>
                        <p:cond delay="indefinite"/>
                      </p:stCondLst>
                      <p:childTnLst>
                        <p:par>
                          <p:cTn id="260" fill="hold">
                            <p:stCondLst>
                              <p:cond delay="0"/>
                            </p:stCondLst>
                            <p:childTnLst>
                              <p:par>
                                <p:cTn id="261" presetID="1" presetClass="exit" presetSubtype="0" fill="hold" nodeType="clickEffect">
                                  <p:stCondLst>
                                    <p:cond delay="0"/>
                                  </p:stCondLst>
                                  <p:childTnLst>
                                    <p:set>
                                      <p:cBhvr>
                                        <p:cTn id="262" dur="1" fill="hold">
                                          <p:stCondLst>
                                            <p:cond delay="0"/>
                                          </p:stCondLst>
                                        </p:cTn>
                                        <p:tgtEl>
                                          <p:spTgt spid="177"/>
                                        </p:tgtEl>
                                        <p:attrNameLst>
                                          <p:attrName>style.visibility</p:attrName>
                                        </p:attrNameLst>
                                      </p:cBhvr>
                                      <p:to>
                                        <p:strVal val="hidden"/>
                                      </p:to>
                                    </p:set>
                                  </p:childTnLst>
                                </p:cTn>
                              </p:par>
                              <p:par>
                                <p:cTn id="263" presetID="1" presetClass="entr" presetSubtype="0" fill="hold" nodeType="withEffect">
                                  <p:stCondLst>
                                    <p:cond delay="0"/>
                                  </p:stCondLst>
                                  <p:childTnLst>
                                    <p:set>
                                      <p:cBhvr>
                                        <p:cTn id="264" dur="1" fill="hold">
                                          <p:stCondLst>
                                            <p:cond delay="0"/>
                                          </p:stCondLst>
                                        </p:cTn>
                                        <p:tgtEl>
                                          <p:spTgt spid="180"/>
                                        </p:tgtEl>
                                        <p:attrNameLst>
                                          <p:attrName>style.visibility</p:attrName>
                                        </p:attrNameLst>
                                      </p:cBhvr>
                                      <p:to>
                                        <p:strVal val="visible"/>
                                      </p:to>
                                    </p:set>
                                  </p:childTnLst>
                                </p:cTn>
                              </p:par>
                            </p:childTnLst>
                          </p:cTn>
                        </p:par>
                      </p:childTnLst>
                    </p:cTn>
                  </p:par>
                  <p:par>
                    <p:cTn id="265" fill="hold">
                      <p:stCondLst>
                        <p:cond delay="indefinite"/>
                      </p:stCondLst>
                      <p:childTnLst>
                        <p:par>
                          <p:cTn id="266" fill="hold">
                            <p:stCondLst>
                              <p:cond delay="0"/>
                            </p:stCondLst>
                            <p:childTnLst>
                              <p:par>
                                <p:cTn id="267" presetID="1" presetClass="exit" presetSubtype="0" fill="hold" nodeType="clickEffect">
                                  <p:stCondLst>
                                    <p:cond delay="0"/>
                                  </p:stCondLst>
                                  <p:childTnLst>
                                    <p:set>
                                      <p:cBhvr>
                                        <p:cTn id="268" dur="1" fill="hold">
                                          <p:stCondLst>
                                            <p:cond delay="0"/>
                                          </p:stCondLst>
                                        </p:cTn>
                                        <p:tgtEl>
                                          <p:spTgt spid="180"/>
                                        </p:tgtEl>
                                        <p:attrNameLst>
                                          <p:attrName>style.visibility</p:attrName>
                                        </p:attrNameLst>
                                      </p:cBhvr>
                                      <p:to>
                                        <p:strVal val="hidden"/>
                                      </p:to>
                                    </p:set>
                                  </p:childTnLst>
                                </p:cTn>
                              </p:par>
                              <p:par>
                                <p:cTn id="269" presetID="1" presetClass="entr" presetSubtype="0" fill="hold" nodeType="withEffect">
                                  <p:stCondLst>
                                    <p:cond delay="0"/>
                                  </p:stCondLst>
                                  <p:childTnLst>
                                    <p:set>
                                      <p:cBhvr>
                                        <p:cTn id="270" dur="1" fill="hold">
                                          <p:stCondLst>
                                            <p:cond delay="0"/>
                                          </p:stCondLst>
                                        </p:cTn>
                                        <p:tgtEl>
                                          <p:spTgt spid="181"/>
                                        </p:tgtEl>
                                        <p:attrNameLst>
                                          <p:attrName>style.visibility</p:attrName>
                                        </p:attrNameLst>
                                      </p:cBhvr>
                                      <p:to>
                                        <p:strVal val="visible"/>
                                      </p:to>
                                    </p:set>
                                  </p:childTnLst>
                                </p:cTn>
                              </p:par>
                            </p:childTnLst>
                          </p:cTn>
                        </p:par>
                      </p:childTnLst>
                    </p:cTn>
                  </p:par>
                  <p:par>
                    <p:cTn id="271" fill="hold">
                      <p:stCondLst>
                        <p:cond delay="indefinite"/>
                      </p:stCondLst>
                      <p:childTnLst>
                        <p:par>
                          <p:cTn id="272" fill="hold">
                            <p:stCondLst>
                              <p:cond delay="0"/>
                            </p:stCondLst>
                            <p:childTnLst>
                              <p:par>
                                <p:cTn id="273" presetID="1" presetClass="exit" presetSubtype="0" fill="hold" nodeType="clickEffect">
                                  <p:stCondLst>
                                    <p:cond delay="0"/>
                                  </p:stCondLst>
                                  <p:childTnLst>
                                    <p:set>
                                      <p:cBhvr>
                                        <p:cTn id="274" dur="1" fill="hold">
                                          <p:stCondLst>
                                            <p:cond delay="0"/>
                                          </p:stCondLst>
                                        </p:cTn>
                                        <p:tgtEl>
                                          <p:spTgt spid="181"/>
                                        </p:tgtEl>
                                        <p:attrNameLst>
                                          <p:attrName>style.visibility</p:attrName>
                                        </p:attrNameLst>
                                      </p:cBhvr>
                                      <p:to>
                                        <p:strVal val="hidden"/>
                                      </p:to>
                                    </p:set>
                                  </p:childTnLst>
                                </p:cTn>
                              </p:par>
                              <p:par>
                                <p:cTn id="275" presetID="1" presetClass="entr" presetSubtype="0" fill="hold" nodeType="withEffect">
                                  <p:stCondLst>
                                    <p:cond delay="0"/>
                                  </p:stCondLst>
                                  <p:childTnLst>
                                    <p:set>
                                      <p:cBhvr>
                                        <p:cTn id="276" dur="1" fill="hold">
                                          <p:stCondLst>
                                            <p:cond delay="0"/>
                                          </p:stCondLst>
                                        </p:cTn>
                                        <p:tgtEl>
                                          <p:spTgt spid="182"/>
                                        </p:tgtEl>
                                        <p:attrNameLst>
                                          <p:attrName>style.visibility</p:attrName>
                                        </p:attrNameLst>
                                      </p:cBhvr>
                                      <p:to>
                                        <p:strVal val="visible"/>
                                      </p:to>
                                    </p:set>
                                  </p:childTnLst>
                                </p:cTn>
                              </p:par>
                            </p:childTnLst>
                          </p:cTn>
                        </p:par>
                      </p:childTnLst>
                    </p:cTn>
                  </p:par>
                  <p:par>
                    <p:cTn id="277" fill="hold">
                      <p:stCondLst>
                        <p:cond delay="indefinite"/>
                      </p:stCondLst>
                      <p:childTnLst>
                        <p:par>
                          <p:cTn id="278" fill="hold">
                            <p:stCondLst>
                              <p:cond delay="0"/>
                            </p:stCondLst>
                            <p:childTnLst>
                              <p:par>
                                <p:cTn id="279" presetID="1" presetClass="exit" presetSubtype="0" fill="hold" nodeType="clickEffect">
                                  <p:stCondLst>
                                    <p:cond delay="0"/>
                                  </p:stCondLst>
                                  <p:childTnLst>
                                    <p:set>
                                      <p:cBhvr>
                                        <p:cTn id="280" dur="1" fill="hold">
                                          <p:stCondLst>
                                            <p:cond delay="0"/>
                                          </p:stCondLst>
                                        </p:cTn>
                                        <p:tgtEl>
                                          <p:spTgt spid="182"/>
                                        </p:tgtEl>
                                        <p:attrNameLst>
                                          <p:attrName>style.visibility</p:attrName>
                                        </p:attrNameLst>
                                      </p:cBhvr>
                                      <p:to>
                                        <p:strVal val="hidden"/>
                                      </p:to>
                                    </p:set>
                                  </p:childTnLst>
                                </p:cTn>
                              </p:par>
                              <p:par>
                                <p:cTn id="281" presetID="1" presetClass="entr" presetSubtype="0" fill="hold" nodeType="withEffect">
                                  <p:stCondLst>
                                    <p:cond delay="0"/>
                                  </p:stCondLst>
                                  <p:childTnLst>
                                    <p:set>
                                      <p:cBhvr>
                                        <p:cTn id="282" dur="1" fill="hold">
                                          <p:stCondLst>
                                            <p:cond delay="0"/>
                                          </p:stCondLst>
                                        </p:cTn>
                                        <p:tgtEl>
                                          <p:spTgt spid="183"/>
                                        </p:tgtEl>
                                        <p:attrNameLst>
                                          <p:attrName>style.visibility</p:attrName>
                                        </p:attrNameLst>
                                      </p:cBhvr>
                                      <p:to>
                                        <p:strVal val="visible"/>
                                      </p:to>
                                    </p:set>
                                  </p:childTnLst>
                                </p:cTn>
                              </p:par>
                            </p:childTnLst>
                          </p:cTn>
                        </p:par>
                      </p:childTnLst>
                    </p:cTn>
                  </p:par>
                  <p:par>
                    <p:cTn id="283" fill="hold">
                      <p:stCondLst>
                        <p:cond delay="indefinite"/>
                      </p:stCondLst>
                      <p:childTnLst>
                        <p:par>
                          <p:cTn id="284" fill="hold">
                            <p:stCondLst>
                              <p:cond delay="0"/>
                            </p:stCondLst>
                            <p:childTnLst>
                              <p:par>
                                <p:cTn id="285" presetID="1" presetClass="exit" presetSubtype="0" fill="hold" nodeType="clickEffect">
                                  <p:stCondLst>
                                    <p:cond delay="0"/>
                                  </p:stCondLst>
                                  <p:childTnLst>
                                    <p:set>
                                      <p:cBhvr>
                                        <p:cTn id="286" dur="1" fill="hold">
                                          <p:stCondLst>
                                            <p:cond delay="0"/>
                                          </p:stCondLst>
                                        </p:cTn>
                                        <p:tgtEl>
                                          <p:spTgt spid="183"/>
                                        </p:tgtEl>
                                        <p:attrNameLst>
                                          <p:attrName>style.visibility</p:attrName>
                                        </p:attrNameLst>
                                      </p:cBhvr>
                                      <p:to>
                                        <p:strVal val="hidden"/>
                                      </p:to>
                                    </p:set>
                                  </p:childTnLst>
                                </p:cTn>
                              </p:par>
                              <p:par>
                                <p:cTn id="287" presetID="1" presetClass="entr" presetSubtype="0" fill="hold" nodeType="withEffect">
                                  <p:stCondLst>
                                    <p:cond delay="0"/>
                                  </p:stCondLst>
                                  <p:childTnLst>
                                    <p:set>
                                      <p:cBhvr>
                                        <p:cTn id="288" dur="1" fill="hold">
                                          <p:stCondLst>
                                            <p:cond delay="0"/>
                                          </p:stCondLst>
                                        </p:cTn>
                                        <p:tgtEl>
                                          <p:spTgt spid="184"/>
                                        </p:tgtEl>
                                        <p:attrNameLst>
                                          <p:attrName>style.visibility</p:attrName>
                                        </p:attrNameLst>
                                      </p:cBhvr>
                                      <p:to>
                                        <p:strVal val="visible"/>
                                      </p:to>
                                    </p:set>
                                  </p:childTnLst>
                                </p:cTn>
                              </p:par>
                            </p:childTnLst>
                          </p:cTn>
                        </p:par>
                      </p:childTnLst>
                    </p:cTn>
                  </p:par>
                  <p:par>
                    <p:cTn id="289" fill="hold">
                      <p:stCondLst>
                        <p:cond delay="indefinite"/>
                      </p:stCondLst>
                      <p:childTnLst>
                        <p:par>
                          <p:cTn id="290" fill="hold">
                            <p:stCondLst>
                              <p:cond delay="0"/>
                            </p:stCondLst>
                            <p:childTnLst>
                              <p:par>
                                <p:cTn id="291" presetID="1" presetClass="exit" presetSubtype="0" fill="hold" nodeType="clickEffect">
                                  <p:stCondLst>
                                    <p:cond delay="0"/>
                                  </p:stCondLst>
                                  <p:childTnLst>
                                    <p:set>
                                      <p:cBhvr>
                                        <p:cTn id="292" dur="1" fill="hold">
                                          <p:stCondLst>
                                            <p:cond delay="0"/>
                                          </p:stCondLst>
                                        </p:cTn>
                                        <p:tgtEl>
                                          <p:spTgt spid="184"/>
                                        </p:tgtEl>
                                        <p:attrNameLst>
                                          <p:attrName>style.visibility</p:attrName>
                                        </p:attrNameLst>
                                      </p:cBhvr>
                                      <p:to>
                                        <p:strVal val="hidden"/>
                                      </p:to>
                                    </p:set>
                                  </p:childTnLst>
                                </p:cTn>
                              </p:par>
                              <p:par>
                                <p:cTn id="293" presetID="1" presetClass="entr" presetSubtype="0" fill="hold" nodeType="withEffect">
                                  <p:stCondLst>
                                    <p:cond delay="0"/>
                                  </p:stCondLst>
                                  <p:childTnLst>
                                    <p:set>
                                      <p:cBhvr>
                                        <p:cTn id="294" dur="1" fill="hold">
                                          <p:stCondLst>
                                            <p:cond delay="0"/>
                                          </p:stCondLst>
                                        </p:cTn>
                                        <p:tgtEl>
                                          <p:spTgt spid="185"/>
                                        </p:tgtEl>
                                        <p:attrNameLst>
                                          <p:attrName>style.visibility</p:attrName>
                                        </p:attrNameLst>
                                      </p:cBhvr>
                                      <p:to>
                                        <p:strVal val="visible"/>
                                      </p:to>
                                    </p:set>
                                  </p:childTnLst>
                                </p:cTn>
                              </p:par>
                            </p:childTnLst>
                          </p:cTn>
                        </p:par>
                      </p:childTnLst>
                    </p:cTn>
                  </p:par>
                  <p:par>
                    <p:cTn id="295" fill="hold">
                      <p:stCondLst>
                        <p:cond delay="indefinite"/>
                      </p:stCondLst>
                      <p:childTnLst>
                        <p:par>
                          <p:cTn id="296" fill="hold">
                            <p:stCondLst>
                              <p:cond delay="0"/>
                            </p:stCondLst>
                            <p:childTnLst>
                              <p:par>
                                <p:cTn id="297" presetID="1" presetClass="exit" presetSubtype="0" fill="hold" nodeType="clickEffect">
                                  <p:stCondLst>
                                    <p:cond delay="0"/>
                                  </p:stCondLst>
                                  <p:childTnLst>
                                    <p:set>
                                      <p:cBhvr>
                                        <p:cTn id="298" dur="1" fill="hold">
                                          <p:stCondLst>
                                            <p:cond delay="0"/>
                                          </p:stCondLst>
                                        </p:cTn>
                                        <p:tgtEl>
                                          <p:spTgt spid="185"/>
                                        </p:tgtEl>
                                        <p:attrNameLst>
                                          <p:attrName>style.visibility</p:attrName>
                                        </p:attrNameLst>
                                      </p:cBhvr>
                                      <p:to>
                                        <p:strVal val="hidden"/>
                                      </p:to>
                                    </p:set>
                                  </p:childTnLst>
                                </p:cTn>
                              </p:par>
                              <p:par>
                                <p:cTn id="299" presetID="1" presetClass="entr" presetSubtype="0" fill="hold" nodeType="withEffect">
                                  <p:stCondLst>
                                    <p:cond delay="0"/>
                                  </p:stCondLst>
                                  <p:childTnLst>
                                    <p:set>
                                      <p:cBhvr>
                                        <p:cTn id="300" dur="1" fill="hold">
                                          <p:stCondLst>
                                            <p:cond delay="0"/>
                                          </p:stCondLst>
                                        </p:cTn>
                                        <p:tgtEl>
                                          <p:spTgt spid="186"/>
                                        </p:tgtEl>
                                        <p:attrNameLst>
                                          <p:attrName>style.visibility</p:attrName>
                                        </p:attrNameLst>
                                      </p:cBhvr>
                                      <p:to>
                                        <p:strVal val="visible"/>
                                      </p:to>
                                    </p:set>
                                  </p:childTnLst>
                                </p:cTn>
                              </p:par>
                            </p:childTnLst>
                          </p:cTn>
                        </p:par>
                      </p:childTnLst>
                    </p:cTn>
                  </p:par>
                  <p:par>
                    <p:cTn id="301" fill="hold">
                      <p:stCondLst>
                        <p:cond delay="indefinite"/>
                      </p:stCondLst>
                      <p:childTnLst>
                        <p:par>
                          <p:cTn id="302" fill="hold">
                            <p:stCondLst>
                              <p:cond delay="0"/>
                            </p:stCondLst>
                            <p:childTnLst>
                              <p:par>
                                <p:cTn id="303" presetID="1" presetClass="exit" presetSubtype="0" fill="hold" nodeType="clickEffect">
                                  <p:stCondLst>
                                    <p:cond delay="0"/>
                                  </p:stCondLst>
                                  <p:childTnLst>
                                    <p:set>
                                      <p:cBhvr>
                                        <p:cTn id="304" dur="1" fill="hold">
                                          <p:stCondLst>
                                            <p:cond delay="0"/>
                                          </p:stCondLst>
                                        </p:cTn>
                                        <p:tgtEl>
                                          <p:spTgt spid="186"/>
                                        </p:tgtEl>
                                        <p:attrNameLst>
                                          <p:attrName>style.visibility</p:attrName>
                                        </p:attrNameLst>
                                      </p:cBhvr>
                                      <p:to>
                                        <p:strVal val="hidden"/>
                                      </p:to>
                                    </p:set>
                                  </p:childTnLst>
                                </p:cTn>
                              </p:par>
                              <p:par>
                                <p:cTn id="305" presetID="1" presetClass="entr" presetSubtype="0" fill="hold" nodeType="withEffect">
                                  <p:stCondLst>
                                    <p:cond delay="0"/>
                                  </p:stCondLst>
                                  <p:childTnLst>
                                    <p:set>
                                      <p:cBhvr>
                                        <p:cTn id="306" dur="1" fill="hold">
                                          <p:stCondLst>
                                            <p:cond delay="0"/>
                                          </p:stCondLst>
                                        </p:cTn>
                                        <p:tgtEl>
                                          <p:spTgt spid="189"/>
                                        </p:tgtEl>
                                        <p:attrNameLst>
                                          <p:attrName>style.visibility</p:attrName>
                                        </p:attrNameLst>
                                      </p:cBhvr>
                                      <p:to>
                                        <p:strVal val="visible"/>
                                      </p:to>
                                    </p:set>
                                  </p:childTnLst>
                                </p:cTn>
                              </p:par>
                            </p:childTnLst>
                          </p:cTn>
                        </p:par>
                      </p:childTnLst>
                    </p:cTn>
                  </p:par>
                  <p:par>
                    <p:cTn id="307" fill="hold">
                      <p:stCondLst>
                        <p:cond delay="indefinite"/>
                      </p:stCondLst>
                      <p:childTnLst>
                        <p:par>
                          <p:cTn id="308" fill="hold">
                            <p:stCondLst>
                              <p:cond delay="0"/>
                            </p:stCondLst>
                            <p:childTnLst>
                              <p:par>
                                <p:cTn id="309" presetID="1" presetClass="exit" presetSubtype="0" fill="hold" nodeType="clickEffect">
                                  <p:stCondLst>
                                    <p:cond delay="0"/>
                                  </p:stCondLst>
                                  <p:childTnLst>
                                    <p:set>
                                      <p:cBhvr>
                                        <p:cTn id="310" dur="1" fill="hold">
                                          <p:stCondLst>
                                            <p:cond delay="0"/>
                                          </p:stCondLst>
                                        </p:cTn>
                                        <p:tgtEl>
                                          <p:spTgt spid="189"/>
                                        </p:tgtEl>
                                        <p:attrNameLst>
                                          <p:attrName>style.visibility</p:attrName>
                                        </p:attrNameLst>
                                      </p:cBhvr>
                                      <p:to>
                                        <p:strVal val="hidden"/>
                                      </p:to>
                                    </p:set>
                                  </p:childTnLst>
                                </p:cTn>
                              </p:par>
                              <p:par>
                                <p:cTn id="311" presetID="1" presetClass="entr" presetSubtype="0" fill="hold" nodeType="withEffect">
                                  <p:stCondLst>
                                    <p:cond delay="0"/>
                                  </p:stCondLst>
                                  <p:childTnLst>
                                    <p:set>
                                      <p:cBhvr>
                                        <p:cTn id="312" dur="1" fill="hold">
                                          <p:stCondLst>
                                            <p:cond delay="0"/>
                                          </p:stCondLst>
                                        </p:cTn>
                                        <p:tgtEl>
                                          <p:spTgt spid="188"/>
                                        </p:tgtEl>
                                        <p:attrNameLst>
                                          <p:attrName>style.visibility</p:attrName>
                                        </p:attrNameLst>
                                      </p:cBhvr>
                                      <p:to>
                                        <p:strVal val="visible"/>
                                      </p:to>
                                    </p:set>
                                  </p:childTnLst>
                                </p:cTn>
                              </p:par>
                            </p:childTnLst>
                          </p:cTn>
                        </p:par>
                      </p:childTnLst>
                    </p:cTn>
                  </p:par>
                  <p:par>
                    <p:cTn id="313" fill="hold">
                      <p:stCondLst>
                        <p:cond delay="indefinite"/>
                      </p:stCondLst>
                      <p:childTnLst>
                        <p:par>
                          <p:cTn id="314" fill="hold">
                            <p:stCondLst>
                              <p:cond delay="0"/>
                            </p:stCondLst>
                            <p:childTnLst>
                              <p:par>
                                <p:cTn id="315" presetID="1" presetClass="exit" presetSubtype="0" fill="hold" nodeType="clickEffect">
                                  <p:stCondLst>
                                    <p:cond delay="0"/>
                                  </p:stCondLst>
                                  <p:childTnLst>
                                    <p:set>
                                      <p:cBhvr>
                                        <p:cTn id="316" dur="1" fill="hold">
                                          <p:stCondLst>
                                            <p:cond delay="0"/>
                                          </p:stCondLst>
                                        </p:cTn>
                                        <p:tgtEl>
                                          <p:spTgt spid="188"/>
                                        </p:tgtEl>
                                        <p:attrNameLst>
                                          <p:attrName>style.visibility</p:attrName>
                                        </p:attrNameLst>
                                      </p:cBhvr>
                                      <p:to>
                                        <p:strVal val="hidden"/>
                                      </p:to>
                                    </p:set>
                                  </p:childTnLst>
                                </p:cTn>
                              </p:par>
                              <p:par>
                                <p:cTn id="317" presetID="1" presetClass="entr" presetSubtype="0" fill="hold" nodeType="withEffect">
                                  <p:stCondLst>
                                    <p:cond delay="0"/>
                                  </p:stCondLst>
                                  <p:childTnLst>
                                    <p:set>
                                      <p:cBhvr>
                                        <p:cTn id="318" dur="1" fill="hold">
                                          <p:stCondLst>
                                            <p:cond delay="0"/>
                                          </p:stCondLst>
                                        </p:cTn>
                                        <p:tgtEl>
                                          <p:spTgt spid="187"/>
                                        </p:tgtEl>
                                        <p:attrNameLst>
                                          <p:attrName>style.visibility</p:attrName>
                                        </p:attrNameLst>
                                      </p:cBhvr>
                                      <p:to>
                                        <p:strVal val="visible"/>
                                      </p:to>
                                    </p:set>
                                  </p:childTnLst>
                                </p:cTn>
                              </p:par>
                            </p:childTnLst>
                          </p:cTn>
                        </p:par>
                      </p:childTnLst>
                    </p:cTn>
                  </p:par>
                  <p:par>
                    <p:cTn id="319" fill="hold">
                      <p:stCondLst>
                        <p:cond delay="indefinite"/>
                      </p:stCondLst>
                      <p:childTnLst>
                        <p:par>
                          <p:cTn id="320" fill="hold">
                            <p:stCondLst>
                              <p:cond delay="0"/>
                            </p:stCondLst>
                            <p:childTnLst>
                              <p:par>
                                <p:cTn id="321" presetID="1" presetClass="exit" presetSubtype="0" fill="hold" nodeType="clickEffect">
                                  <p:stCondLst>
                                    <p:cond delay="0"/>
                                  </p:stCondLst>
                                  <p:childTnLst>
                                    <p:set>
                                      <p:cBhvr>
                                        <p:cTn id="322" dur="1" fill="hold">
                                          <p:stCondLst>
                                            <p:cond delay="0"/>
                                          </p:stCondLst>
                                        </p:cTn>
                                        <p:tgtEl>
                                          <p:spTgt spid="187"/>
                                        </p:tgtEl>
                                        <p:attrNameLst>
                                          <p:attrName>style.visibility</p:attrName>
                                        </p:attrNameLst>
                                      </p:cBhvr>
                                      <p:to>
                                        <p:strVal val="hidden"/>
                                      </p:to>
                                    </p:set>
                                  </p:childTnLst>
                                </p:cTn>
                              </p:par>
                              <p:par>
                                <p:cTn id="323" presetID="1" presetClass="entr" presetSubtype="0" fill="hold" nodeType="withEffect">
                                  <p:stCondLst>
                                    <p:cond delay="0"/>
                                  </p:stCondLst>
                                  <p:childTnLst>
                                    <p:set>
                                      <p:cBhvr>
                                        <p:cTn id="324" dur="1" fill="hold">
                                          <p:stCondLst>
                                            <p:cond delay="0"/>
                                          </p:stCondLst>
                                        </p:cTn>
                                        <p:tgtEl>
                                          <p:spTgt spid="190"/>
                                        </p:tgtEl>
                                        <p:attrNameLst>
                                          <p:attrName>style.visibility</p:attrName>
                                        </p:attrNameLst>
                                      </p:cBhvr>
                                      <p:to>
                                        <p:strVal val="visible"/>
                                      </p:to>
                                    </p:set>
                                  </p:childTnLst>
                                </p:cTn>
                              </p:par>
                            </p:childTnLst>
                          </p:cTn>
                        </p:par>
                      </p:childTnLst>
                    </p:cTn>
                  </p:par>
                  <p:par>
                    <p:cTn id="325" fill="hold">
                      <p:stCondLst>
                        <p:cond delay="indefinite"/>
                      </p:stCondLst>
                      <p:childTnLst>
                        <p:par>
                          <p:cTn id="326" fill="hold">
                            <p:stCondLst>
                              <p:cond delay="0"/>
                            </p:stCondLst>
                            <p:childTnLst>
                              <p:par>
                                <p:cTn id="327" presetID="1" presetClass="exit" presetSubtype="0" fill="hold" nodeType="clickEffect">
                                  <p:stCondLst>
                                    <p:cond delay="0"/>
                                  </p:stCondLst>
                                  <p:childTnLst>
                                    <p:set>
                                      <p:cBhvr>
                                        <p:cTn id="328" dur="1" fill="hold">
                                          <p:stCondLst>
                                            <p:cond delay="0"/>
                                          </p:stCondLst>
                                        </p:cTn>
                                        <p:tgtEl>
                                          <p:spTgt spid="190"/>
                                        </p:tgtEl>
                                        <p:attrNameLst>
                                          <p:attrName>style.visibility</p:attrName>
                                        </p:attrNameLst>
                                      </p:cBhvr>
                                      <p:to>
                                        <p:strVal val="hidden"/>
                                      </p:to>
                                    </p:set>
                                  </p:childTnLst>
                                </p:cTn>
                              </p:par>
                              <p:par>
                                <p:cTn id="329" presetID="1" presetClass="entr" presetSubtype="0" fill="hold" nodeType="withEffect">
                                  <p:stCondLst>
                                    <p:cond delay="0"/>
                                  </p:stCondLst>
                                  <p:childTnLst>
                                    <p:set>
                                      <p:cBhvr>
                                        <p:cTn id="330" dur="1" fill="hold">
                                          <p:stCondLst>
                                            <p:cond delay="0"/>
                                          </p:stCondLst>
                                        </p:cTn>
                                        <p:tgtEl>
                                          <p:spTgt spid="191"/>
                                        </p:tgtEl>
                                        <p:attrNameLst>
                                          <p:attrName>style.visibility</p:attrName>
                                        </p:attrNameLst>
                                      </p:cBhvr>
                                      <p:to>
                                        <p:strVal val="visible"/>
                                      </p:to>
                                    </p:set>
                                  </p:childTnLst>
                                </p:cTn>
                              </p:par>
                            </p:childTnLst>
                          </p:cTn>
                        </p:par>
                      </p:childTnLst>
                    </p:cTn>
                  </p:par>
                  <p:par>
                    <p:cTn id="331" fill="hold">
                      <p:stCondLst>
                        <p:cond delay="indefinite"/>
                      </p:stCondLst>
                      <p:childTnLst>
                        <p:par>
                          <p:cTn id="332" fill="hold">
                            <p:stCondLst>
                              <p:cond delay="0"/>
                            </p:stCondLst>
                            <p:childTnLst>
                              <p:par>
                                <p:cTn id="333" presetID="1" presetClass="exit" presetSubtype="0" fill="hold" nodeType="clickEffect">
                                  <p:stCondLst>
                                    <p:cond delay="0"/>
                                  </p:stCondLst>
                                  <p:childTnLst>
                                    <p:set>
                                      <p:cBhvr>
                                        <p:cTn id="334" dur="1" fill="hold">
                                          <p:stCondLst>
                                            <p:cond delay="0"/>
                                          </p:stCondLst>
                                        </p:cTn>
                                        <p:tgtEl>
                                          <p:spTgt spid="191"/>
                                        </p:tgtEl>
                                        <p:attrNameLst>
                                          <p:attrName>style.visibility</p:attrName>
                                        </p:attrNameLst>
                                      </p:cBhvr>
                                      <p:to>
                                        <p:strVal val="hidden"/>
                                      </p:to>
                                    </p:set>
                                  </p:childTnLst>
                                </p:cTn>
                              </p:par>
                              <p:par>
                                <p:cTn id="335" presetID="1" presetClass="entr" presetSubtype="0" fill="hold" nodeType="withEffect">
                                  <p:stCondLst>
                                    <p:cond delay="0"/>
                                  </p:stCondLst>
                                  <p:childTnLst>
                                    <p:set>
                                      <p:cBhvr>
                                        <p:cTn id="336" dur="1" fill="hold">
                                          <p:stCondLst>
                                            <p:cond delay="0"/>
                                          </p:stCondLst>
                                        </p:cTn>
                                        <p:tgtEl>
                                          <p:spTgt spid="192"/>
                                        </p:tgtEl>
                                        <p:attrNameLst>
                                          <p:attrName>style.visibility</p:attrName>
                                        </p:attrNameLst>
                                      </p:cBhvr>
                                      <p:to>
                                        <p:strVal val="visible"/>
                                      </p:to>
                                    </p:set>
                                  </p:childTnLst>
                                </p:cTn>
                              </p:par>
                            </p:childTnLst>
                          </p:cTn>
                        </p:par>
                      </p:childTnLst>
                    </p:cTn>
                  </p:par>
                  <p:par>
                    <p:cTn id="337" fill="hold">
                      <p:stCondLst>
                        <p:cond delay="indefinite"/>
                      </p:stCondLst>
                      <p:childTnLst>
                        <p:par>
                          <p:cTn id="338" fill="hold">
                            <p:stCondLst>
                              <p:cond delay="0"/>
                            </p:stCondLst>
                            <p:childTnLst>
                              <p:par>
                                <p:cTn id="339" presetID="1" presetClass="exit" presetSubtype="0" fill="hold" nodeType="clickEffect">
                                  <p:stCondLst>
                                    <p:cond delay="0"/>
                                  </p:stCondLst>
                                  <p:childTnLst>
                                    <p:set>
                                      <p:cBhvr>
                                        <p:cTn id="340" dur="1" fill="hold">
                                          <p:stCondLst>
                                            <p:cond delay="0"/>
                                          </p:stCondLst>
                                        </p:cTn>
                                        <p:tgtEl>
                                          <p:spTgt spid="192"/>
                                        </p:tgtEl>
                                        <p:attrNameLst>
                                          <p:attrName>style.visibility</p:attrName>
                                        </p:attrNameLst>
                                      </p:cBhvr>
                                      <p:to>
                                        <p:strVal val="hidden"/>
                                      </p:to>
                                    </p:set>
                                  </p:childTnLst>
                                </p:cTn>
                              </p:par>
                              <p:par>
                                <p:cTn id="341" presetID="1" presetClass="entr" presetSubtype="0" fill="hold" nodeType="withEffect">
                                  <p:stCondLst>
                                    <p:cond delay="0"/>
                                  </p:stCondLst>
                                  <p:childTnLst>
                                    <p:set>
                                      <p:cBhvr>
                                        <p:cTn id="342" dur="1" fill="hold">
                                          <p:stCondLst>
                                            <p:cond delay="0"/>
                                          </p:stCondLst>
                                        </p:cTn>
                                        <p:tgtEl>
                                          <p:spTgt spid="193"/>
                                        </p:tgtEl>
                                        <p:attrNameLst>
                                          <p:attrName>style.visibility</p:attrName>
                                        </p:attrNameLst>
                                      </p:cBhvr>
                                      <p:to>
                                        <p:strVal val="visible"/>
                                      </p:to>
                                    </p:set>
                                  </p:childTnLst>
                                </p:cTn>
                              </p:par>
                            </p:childTnLst>
                          </p:cTn>
                        </p:par>
                      </p:childTnLst>
                    </p:cTn>
                  </p:par>
                  <p:par>
                    <p:cTn id="343" fill="hold">
                      <p:stCondLst>
                        <p:cond delay="indefinite"/>
                      </p:stCondLst>
                      <p:childTnLst>
                        <p:par>
                          <p:cTn id="344" fill="hold">
                            <p:stCondLst>
                              <p:cond delay="0"/>
                            </p:stCondLst>
                            <p:childTnLst>
                              <p:par>
                                <p:cTn id="345" presetID="1" presetClass="exit" presetSubtype="0" fill="hold" nodeType="clickEffect">
                                  <p:stCondLst>
                                    <p:cond delay="0"/>
                                  </p:stCondLst>
                                  <p:childTnLst>
                                    <p:set>
                                      <p:cBhvr>
                                        <p:cTn id="346" dur="1" fill="hold">
                                          <p:stCondLst>
                                            <p:cond delay="0"/>
                                          </p:stCondLst>
                                        </p:cTn>
                                        <p:tgtEl>
                                          <p:spTgt spid="193"/>
                                        </p:tgtEl>
                                        <p:attrNameLst>
                                          <p:attrName>style.visibility</p:attrName>
                                        </p:attrNameLst>
                                      </p:cBhvr>
                                      <p:to>
                                        <p:strVal val="hidden"/>
                                      </p:to>
                                    </p:set>
                                  </p:childTnLst>
                                </p:cTn>
                              </p:par>
                              <p:par>
                                <p:cTn id="347" presetID="1" presetClass="entr" presetSubtype="0" fill="hold" nodeType="withEffect">
                                  <p:stCondLst>
                                    <p:cond delay="0"/>
                                  </p:stCondLst>
                                  <p:childTnLst>
                                    <p:set>
                                      <p:cBhvr>
                                        <p:cTn id="348" dur="1" fill="hold">
                                          <p:stCondLst>
                                            <p:cond delay="0"/>
                                          </p:stCondLst>
                                        </p:cTn>
                                        <p:tgtEl>
                                          <p:spTgt spid="194"/>
                                        </p:tgtEl>
                                        <p:attrNameLst>
                                          <p:attrName>style.visibility</p:attrName>
                                        </p:attrNameLst>
                                      </p:cBhvr>
                                      <p:to>
                                        <p:strVal val="visible"/>
                                      </p:to>
                                    </p:set>
                                  </p:childTnLst>
                                </p:cTn>
                              </p:par>
                            </p:childTnLst>
                          </p:cTn>
                        </p:par>
                      </p:childTnLst>
                    </p:cTn>
                  </p:par>
                  <p:par>
                    <p:cTn id="349" fill="hold">
                      <p:stCondLst>
                        <p:cond delay="indefinite"/>
                      </p:stCondLst>
                      <p:childTnLst>
                        <p:par>
                          <p:cTn id="350" fill="hold">
                            <p:stCondLst>
                              <p:cond delay="0"/>
                            </p:stCondLst>
                            <p:childTnLst>
                              <p:par>
                                <p:cTn id="351" presetID="1" presetClass="exit" presetSubtype="0" fill="hold" nodeType="clickEffect">
                                  <p:stCondLst>
                                    <p:cond delay="0"/>
                                  </p:stCondLst>
                                  <p:childTnLst>
                                    <p:set>
                                      <p:cBhvr>
                                        <p:cTn id="352" dur="1" fill="hold">
                                          <p:stCondLst>
                                            <p:cond delay="0"/>
                                          </p:stCondLst>
                                        </p:cTn>
                                        <p:tgtEl>
                                          <p:spTgt spid="194"/>
                                        </p:tgtEl>
                                        <p:attrNameLst>
                                          <p:attrName>style.visibility</p:attrName>
                                        </p:attrNameLst>
                                      </p:cBhvr>
                                      <p:to>
                                        <p:strVal val="hidden"/>
                                      </p:to>
                                    </p:set>
                                  </p:childTnLst>
                                </p:cTn>
                              </p:par>
                              <p:par>
                                <p:cTn id="353" presetID="1" presetClass="entr" presetSubtype="0" fill="hold" nodeType="withEffect">
                                  <p:stCondLst>
                                    <p:cond delay="0"/>
                                  </p:stCondLst>
                                  <p:childTnLst>
                                    <p:set>
                                      <p:cBhvr>
                                        <p:cTn id="354" dur="1" fill="hold">
                                          <p:stCondLst>
                                            <p:cond delay="0"/>
                                          </p:stCondLst>
                                        </p:cTn>
                                        <p:tgtEl>
                                          <p:spTgt spid="195"/>
                                        </p:tgtEl>
                                        <p:attrNameLst>
                                          <p:attrName>style.visibility</p:attrName>
                                        </p:attrNameLst>
                                      </p:cBhvr>
                                      <p:to>
                                        <p:strVal val="visible"/>
                                      </p:to>
                                    </p:set>
                                  </p:childTnLst>
                                </p:cTn>
                              </p:par>
                            </p:childTnLst>
                          </p:cTn>
                        </p:par>
                      </p:childTnLst>
                    </p:cTn>
                  </p:par>
                  <p:par>
                    <p:cTn id="355" fill="hold">
                      <p:stCondLst>
                        <p:cond delay="indefinite"/>
                      </p:stCondLst>
                      <p:childTnLst>
                        <p:par>
                          <p:cTn id="356" fill="hold">
                            <p:stCondLst>
                              <p:cond delay="0"/>
                            </p:stCondLst>
                            <p:childTnLst>
                              <p:par>
                                <p:cTn id="357" presetID="1" presetClass="exit" presetSubtype="0" fill="hold" nodeType="clickEffect">
                                  <p:stCondLst>
                                    <p:cond delay="0"/>
                                  </p:stCondLst>
                                  <p:childTnLst>
                                    <p:set>
                                      <p:cBhvr>
                                        <p:cTn id="358" dur="1" fill="hold">
                                          <p:stCondLst>
                                            <p:cond delay="0"/>
                                          </p:stCondLst>
                                        </p:cTn>
                                        <p:tgtEl>
                                          <p:spTgt spid="195"/>
                                        </p:tgtEl>
                                        <p:attrNameLst>
                                          <p:attrName>style.visibility</p:attrName>
                                        </p:attrNameLst>
                                      </p:cBhvr>
                                      <p:to>
                                        <p:strVal val="hidden"/>
                                      </p:to>
                                    </p:set>
                                  </p:childTnLst>
                                </p:cTn>
                              </p:par>
                              <p:par>
                                <p:cTn id="359" presetID="1" presetClass="entr" presetSubtype="0" fill="hold" nodeType="withEffect">
                                  <p:stCondLst>
                                    <p:cond delay="0"/>
                                  </p:stCondLst>
                                  <p:childTnLst>
                                    <p:set>
                                      <p:cBhvr>
                                        <p:cTn id="360" dur="1" fill="hold">
                                          <p:stCondLst>
                                            <p:cond delay="0"/>
                                          </p:stCondLst>
                                        </p:cTn>
                                        <p:tgtEl>
                                          <p:spTgt spid="196"/>
                                        </p:tgtEl>
                                        <p:attrNameLst>
                                          <p:attrName>style.visibility</p:attrName>
                                        </p:attrNameLst>
                                      </p:cBhvr>
                                      <p:to>
                                        <p:strVal val="visible"/>
                                      </p:to>
                                    </p:set>
                                  </p:childTnLst>
                                </p:cTn>
                              </p:par>
                            </p:childTnLst>
                          </p:cTn>
                        </p:par>
                      </p:childTnLst>
                    </p:cTn>
                  </p:par>
                  <p:par>
                    <p:cTn id="361" fill="hold">
                      <p:stCondLst>
                        <p:cond delay="indefinite"/>
                      </p:stCondLst>
                      <p:childTnLst>
                        <p:par>
                          <p:cTn id="362" fill="hold">
                            <p:stCondLst>
                              <p:cond delay="0"/>
                            </p:stCondLst>
                            <p:childTnLst>
                              <p:par>
                                <p:cTn id="363" presetID="1" presetClass="exit" presetSubtype="0" fill="hold" nodeType="clickEffect">
                                  <p:stCondLst>
                                    <p:cond delay="0"/>
                                  </p:stCondLst>
                                  <p:childTnLst>
                                    <p:set>
                                      <p:cBhvr>
                                        <p:cTn id="364" dur="1" fill="hold">
                                          <p:stCondLst>
                                            <p:cond delay="0"/>
                                          </p:stCondLst>
                                        </p:cTn>
                                        <p:tgtEl>
                                          <p:spTgt spid="196"/>
                                        </p:tgtEl>
                                        <p:attrNameLst>
                                          <p:attrName>style.visibility</p:attrName>
                                        </p:attrNameLst>
                                      </p:cBhvr>
                                      <p:to>
                                        <p:strVal val="hidden"/>
                                      </p:to>
                                    </p:set>
                                  </p:childTnLst>
                                </p:cTn>
                              </p:par>
                              <p:par>
                                <p:cTn id="365" presetID="1" presetClass="entr" presetSubtype="0" fill="hold" nodeType="withEffect">
                                  <p:stCondLst>
                                    <p:cond delay="0"/>
                                  </p:stCondLst>
                                  <p:childTnLst>
                                    <p:set>
                                      <p:cBhvr>
                                        <p:cTn id="366" dur="1" fill="hold">
                                          <p:stCondLst>
                                            <p:cond delay="0"/>
                                          </p:stCondLst>
                                        </p:cTn>
                                        <p:tgtEl>
                                          <p:spTgt spid="199"/>
                                        </p:tgtEl>
                                        <p:attrNameLst>
                                          <p:attrName>style.visibility</p:attrName>
                                        </p:attrNameLst>
                                      </p:cBhvr>
                                      <p:to>
                                        <p:strVal val="visible"/>
                                      </p:to>
                                    </p:set>
                                  </p:childTnLst>
                                </p:cTn>
                              </p:par>
                            </p:childTnLst>
                          </p:cTn>
                        </p:par>
                      </p:childTnLst>
                    </p:cTn>
                  </p:par>
                  <p:par>
                    <p:cTn id="367" fill="hold">
                      <p:stCondLst>
                        <p:cond delay="indefinite"/>
                      </p:stCondLst>
                      <p:childTnLst>
                        <p:par>
                          <p:cTn id="368" fill="hold">
                            <p:stCondLst>
                              <p:cond delay="0"/>
                            </p:stCondLst>
                            <p:childTnLst>
                              <p:par>
                                <p:cTn id="369" presetID="1" presetClass="exit" presetSubtype="0" fill="hold" nodeType="clickEffect">
                                  <p:stCondLst>
                                    <p:cond delay="0"/>
                                  </p:stCondLst>
                                  <p:childTnLst>
                                    <p:set>
                                      <p:cBhvr>
                                        <p:cTn id="370" dur="1" fill="hold">
                                          <p:stCondLst>
                                            <p:cond delay="0"/>
                                          </p:stCondLst>
                                        </p:cTn>
                                        <p:tgtEl>
                                          <p:spTgt spid="199"/>
                                        </p:tgtEl>
                                        <p:attrNameLst>
                                          <p:attrName>style.visibility</p:attrName>
                                        </p:attrNameLst>
                                      </p:cBhvr>
                                      <p:to>
                                        <p:strVal val="hidden"/>
                                      </p:to>
                                    </p:set>
                                  </p:childTnLst>
                                </p:cTn>
                              </p:par>
                              <p:par>
                                <p:cTn id="371" presetID="1" presetClass="entr" presetSubtype="0" fill="hold" nodeType="withEffect">
                                  <p:stCondLst>
                                    <p:cond delay="0"/>
                                  </p:stCondLst>
                                  <p:childTnLst>
                                    <p:set>
                                      <p:cBhvr>
                                        <p:cTn id="372" dur="1" fill="hold">
                                          <p:stCondLst>
                                            <p:cond delay="0"/>
                                          </p:stCondLst>
                                        </p:cTn>
                                        <p:tgtEl>
                                          <p:spTgt spid="198"/>
                                        </p:tgtEl>
                                        <p:attrNameLst>
                                          <p:attrName>style.visibility</p:attrName>
                                        </p:attrNameLst>
                                      </p:cBhvr>
                                      <p:to>
                                        <p:strVal val="visible"/>
                                      </p:to>
                                    </p:set>
                                  </p:childTnLst>
                                </p:cTn>
                              </p:par>
                            </p:childTnLst>
                          </p:cTn>
                        </p:par>
                      </p:childTnLst>
                    </p:cTn>
                  </p:par>
                  <p:par>
                    <p:cTn id="373" fill="hold">
                      <p:stCondLst>
                        <p:cond delay="indefinite"/>
                      </p:stCondLst>
                      <p:childTnLst>
                        <p:par>
                          <p:cTn id="374" fill="hold">
                            <p:stCondLst>
                              <p:cond delay="0"/>
                            </p:stCondLst>
                            <p:childTnLst>
                              <p:par>
                                <p:cTn id="375" presetID="1" presetClass="exit" presetSubtype="0" fill="hold" nodeType="clickEffect">
                                  <p:stCondLst>
                                    <p:cond delay="0"/>
                                  </p:stCondLst>
                                  <p:childTnLst>
                                    <p:set>
                                      <p:cBhvr>
                                        <p:cTn id="376" dur="1" fill="hold">
                                          <p:stCondLst>
                                            <p:cond delay="0"/>
                                          </p:stCondLst>
                                        </p:cTn>
                                        <p:tgtEl>
                                          <p:spTgt spid="198"/>
                                        </p:tgtEl>
                                        <p:attrNameLst>
                                          <p:attrName>style.visibility</p:attrName>
                                        </p:attrNameLst>
                                      </p:cBhvr>
                                      <p:to>
                                        <p:strVal val="hidden"/>
                                      </p:to>
                                    </p:set>
                                  </p:childTnLst>
                                </p:cTn>
                              </p:par>
                              <p:par>
                                <p:cTn id="377" presetID="1" presetClass="entr" presetSubtype="0" fill="hold" nodeType="withEffect">
                                  <p:stCondLst>
                                    <p:cond delay="0"/>
                                  </p:stCondLst>
                                  <p:childTnLst>
                                    <p:set>
                                      <p:cBhvr>
                                        <p:cTn id="378" dur="1" fill="hold">
                                          <p:stCondLst>
                                            <p:cond delay="0"/>
                                          </p:stCondLst>
                                        </p:cTn>
                                        <p:tgtEl>
                                          <p:spTgt spid="197"/>
                                        </p:tgtEl>
                                        <p:attrNameLst>
                                          <p:attrName>style.visibility</p:attrName>
                                        </p:attrNameLst>
                                      </p:cBhvr>
                                      <p:to>
                                        <p:strVal val="visible"/>
                                      </p:to>
                                    </p:set>
                                  </p:childTnLst>
                                </p:cTn>
                              </p:par>
                            </p:childTnLst>
                          </p:cTn>
                        </p:par>
                      </p:childTnLst>
                    </p:cTn>
                  </p:par>
                  <p:par>
                    <p:cTn id="379" fill="hold">
                      <p:stCondLst>
                        <p:cond delay="indefinite"/>
                      </p:stCondLst>
                      <p:childTnLst>
                        <p:par>
                          <p:cTn id="380" fill="hold">
                            <p:stCondLst>
                              <p:cond delay="0"/>
                            </p:stCondLst>
                            <p:childTnLst>
                              <p:par>
                                <p:cTn id="381" presetID="1" presetClass="exit" presetSubtype="0" fill="hold" nodeType="clickEffect">
                                  <p:stCondLst>
                                    <p:cond delay="0"/>
                                  </p:stCondLst>
                                  <p:childTnLst>
                                    <p:set>
                                      <p:cBhvr>
                                        <p:cTn id="382" dur="1" fill="hold">
                                          <p:stCondLst>
                                            <p:cond delay="0"/>
                                          </p:stCondLst>
                                        </p:cTn>
                                        <p:tgtEl>
                                          <p:spTgt spid="197"/>
                                        </p:tgtEl>
                                        <p:attrNameLst>
                                          <p:attrName>style.visibility</p:attrName>
                                        </p:attrNameLst>
                                      </p:cBhvr>
                                      <p:to>
                                        <p:strVal val="hidden"/>
                                      </p:to>
                                    </p:set>
                                  </p:childTnLst>
                                </p:cTn>
                              </p:par>
                              <p:par>
                                <p:cTn id="383" presetID="1" presetClass="entr" presetSubtype="0" fill="hold" nodeType="withEffect">
                                  <p:stCondLst>
                                    <p:cond delay="0"/>
                                  </p:stCondLst>
                                  <p:childTnLst>
                                    <p:set>
                                      <p:cBhvr>
                                        <p:cTn id="384" dur="1" fill="hold">
                                          <p:stCondLst>
                                            <p:cond delay="0"/>
                                          </p:stCondLst>
                                        </p:cTn>
                                        <p:tgtEl>
                                          <p:spTgt spid="200"/>
                                        </p:tgtEl>
                                        <p:attrNameLst>
                                          <p:attrName>style.visibility</p:attrName>
                                        </p:attrNameLst>
                                      </p:cBhvr>
                                      <p:to>
                                        <p:strVal val="visible"/>
                                      </p:to>
                                    </p:set>
                                  </p:childTnLst>
                                </p:cTn>
                              </p:par>
                            </p:childTnLst>
                          </p:cTn>
                        </p:par>
                      </p:childTnLst>
                    </p:cTn>
                  </p:par>
                  <p:par>
                    <p:cTn id="385" fill="hold">
                      <p:stCondLst>
                        <p:cond delay="indefinite"/>
                      </p:stCondLst>
                      <p:childTnLst>
                        <p:par>
                          <p:cTn id="386" fill="hold">
                            <p:stCondLst>
                              <p:cond delay="0"/>
                            </p:stCondLst>
                            <p:childTnLst>
                              <p:par>
                                <p:cTn id="387" presetID="1" presetClass="exit" presetSubtype="0" fill="hold" nodeType="clickEffect">
                                  <p:stCondLst>
                                    <p:cond delay="0"/>
                                  </p:stCondLst>
                                  <p:childTnLst>
                                    <p:set>
                                      <p:cBhvr>
                                        <p:cTn id="388" dur="1" fill="hold">
                                          <p:stCondLst>
                                            <p:cond delay="0"/>
                                          </p:stCondLst>
                                        </p:cTn>
                                        <p:tgtEl>
                                          <p:spTgt spid="200"/>
                                        </p:tgtEl>
                                        <p:attrNameLst>
                                          <p:attrName>style.visibility</p:attrName>
                                        </p:attrNameLst>
                                      </p:cBhvr>
                                      <p:to>
                                        <p:strVal val="hidden"/>
                                      </p:to>
                                    </p:set>
                                  </p:childTnLst>
                                </p:cTn>
                              </p:par>
                              <p:par>
                                <p:cTn id="389" presetID="1" presetClass="entr" presetSubtype="0" fill="hold" nodeType="withEffect">
                                  <p:stCondLst>
                                    <p:cond delay="0"/>
                                  </p:stCondLst>
                                  <p:childTnLst>
                                    <p:set>
                                      <p:cBhvr>
                                        <p:cTn id="390" dur="1" fill="hold">
                                          <p:stCondLst>
                                            <p:cond delay="0"/>
                                          </p:stCondLst>
                                        </p:cTn>
                                        <p:tgtEl>
                                          <p:spTgt spid="201"/>
                                        </p:tgtEl>
                                        <p:attrNameLst>
                                          <p:attrName>style.visibility</p:attrName>
                                        </p:attrNameLst>
                                      </p:cBhvr>
                                      <p:to>
                                        <p:strVal val="visible"/>
                                      </p:to>
                                    </p:set>
                                  </p:childTnLst>
                                </p:cTn>
                              </p:par>
                            </p:childTnLst>
                          </p:cTn>
                        </p:par>
                      </p:childTnLst>
                    </p:cTn>
                  </p:par>
                  <p:par>
                    <p:cTn id="391" fill="hold">
                      <p:stCondLst>
                        <p:cond delay="indefinite"/>
                      </p:stCondLst>
                      <p:childTnLst>
                        <p:par>
                          <p:cTn id="392" fill="hold">
                            <p:stCondLst>
                              <p:cond delay="0"/>
                            </p:stCondLst>
                            <p:childTnLst>
                              <p:par>
                                <p:cTn id="393" presetID="1" presetClass="exit" presetSubtype="0" fill="hold" nodeType="clickEffect">
                                  <p:stCondLst>
                                    <p:cond delay="0"/>
                                  </p:stCondLst>
                                  <p:childTnLst>
                                    <p:set>
                                      <p:cBhvr>
                                        <p:cTn id="394" dur="1" fill="hold">
                                          <p:stCondLst>
                                            <p:cond delay="0"/>
                                          </p:stCondLst>
                                        </p:cTn>
                                        <p:tgtEl>
                                          <p:spTgt spid="201"/>
                                        </p:tgtEl>
                                        <p:attrNameLst>
                                          <p:attrName>style.visibility</p:attrName>
                                        </p:attrNameLst>
                                      </p:cBhvr>
                                      <p:to>
                                        <p:strVal val="hidden"/>
                                      </p:to>
                                    </p:set>
                                  </p:childTnLst>
                                </p:cTn>
                              </p:par>
                              <p:par>
                                <p:cTn id="395" presetID="1" presetClass="entr" presetSubtype="0" fill="hold" nodeType="withEffect">
                                  <p:stCondLst>
                                    <p:cond delay="0"/>
                                  </p:stCondLst>
                                  <p:childTnLst>
                                    <p:set>
                                      <p:cBhvr>
                                        <p:cTn id="396" dur="1" fill="hold">
                                          <p:stCondLst>
                                            <p:cond delay="0"/>
                                          </p:stCondLst>
                                        </p:cTn>
                                        <p:tgtEl>
                                          <p:spTgt spid="202"/>
                                        </p:tgtEl>
                                        <p:attrNameLst>
                                          <p:attrName>style.visibility</p:attrName>
                                        </p:attrNameLst>
                                      </p:cBhvr>
                                      <p:to>
                                        <p:strVal val="visible"/>
                                      </p:to>
                                    </p:set>
                                  </p:childTnLst>
                                </p:cTn>
                              </p:par>
                            </p:childTnLst>
                          </p:cTn>
                        </p:par>
                      </p:childTnLst>
                    </p:cTn>
                  </p:par>
                  <p:par>
                    <p:cTn id="397" fill="hold">
                      <p:stCondLst>
                        <p:cond delay="indefinite"/>
                      </p:stCondLst>
                      <p:childTnLst>
                        <p:par>
                          <p:cTn id="398" fill="hold">
                            <p:stCondLst>
                              <p:cond delay="0"/>
                            </p:stCondLst>
                            <p:childTnLst>
                              <p:par>
                                <p:cTn id="399" presetID="1" presetClass="exit" presetSubtype="0" fill="hold" nodeType="clickEffect">
                                  <p:stCondLst>
                                    <p:cond delay="0"/>
                                  </p:stCondLst>
                                  <p:childTnLst>
                                    <p:set>
                                      <p:cBhvr>
                                        <p:cTn id="400" dur="1" fill="hold">
                                          <p:stCondLst>
                                            <p:cond delay="0"/>
                                          </p:stCondLst>
                                        </p:cTn>
                                        <p:tgtEl>
                                          <p:spTgt spid="202"/>
                                        </p:tgtEl>
                                        <p:attrNameLst>
                                          <p:attrName>style.visibility</p:attrName>
                                        </p:attrNameLst>
                                      </p:cBhvr>
                                      <p:to>
                                        <p:strVal val="hidden"/>
                                      </p:to>
                                    </p:set>
                                  </p:childTnLst>
                                </p:cTn>
                              </p:par>
                              <p:par>
                                <p:cTn id="401" presetID="1" presetClass="entr" presetSubtype="0" fill="hold" nodeType="withEffect">
                                  <p:stCondLst>
                                    <p:cond delay="0"/>
                                  </p:stCondLst>
                                  <p:childTnLst>
                                    <p:set>
                                      <p:cBhvr>
                                        <p:cTn id="402" dur="1" fill="hold">
                                          <p:stCondLst>
                                            <p:cond delay="0"/>
                                          </p:stCondLst>
                                        </p:cTn>
                                        <p:tgtEl>
                                          <p:spTgt spid="203"/>
                                        </p:tgtEl>
                                        <p:attrNameLst>
                                          <p:attrName>style.visibility</p:attrName>
                                        </p:attrNameLst>
                                      </p:cBhvr>
                                      <p:to>
                                        <p:strVal val="visible"/>
                                      </p:to>
                                    </p:set>
                                  </p:childTnLst>
                                </p:cTn>
                              </p:par>
                            </p:childTnLst>
                          </p:cTn>
                        </p:par>
                      </p:childTnLst>
                    </p:cTn>
                  </p:par>
                  <p:par>
                    <p:cTn id="403" fill="hold">
                      <p:stCondLst>
                        <p:cond delay="indefinite"/>
                      </p:stCondLst>
                      <p:childTnLst>
                        <p:par>
                          <p:cTn id="404" fill="hold">
                            <p:stCondLst>
                              <p:cond delay="0"/>
                            </p:stCondLst>
                            <p:childTnLst>
                              <p:par>
                                <p:cTn id="405" presetID="1" presetClass="exit" presetSubtype="0" fill="hold" nodeType="clickEffect">
                                  <p:stCondLst>
                                    <p:cond delay="0"/>
                                  </p:stCondLst>
                                  <p:childTnLst>
                                    <p:set>
                                      <p:cBhvr>
                                        <p:cTn id="406" dur="1" fill="hold">
                                          <p:stCondLst>
                                            <p:cond delay="0"/>
                                          </p:stCondLst>
                                        </p:cTn>
                                        <p:tgtEl>
                                          <p:spTgt spid="203"/>
                                        </p:tgtEl>
                                        <p:attrNameLst>
                                          <p:attrName>style.visibility</p:attrName>
                                        </p:attrNameLst>
                                      </p:cBhvr>
                                      <p:to>
                                        <p:strVal val="hidden"/>
                                      </p:to>
                                    </p:set>
                                  </p:childTnLst>
                                </p:cTn>
                              </p:par>
                              <p:par>
                                <p:cTn id="407" presetID="1" presetClass="entr" presetSubtype="0" fill="hold" nodeType="withEffect">
                                  <p:stCondLst>
                                    <p:cond delay="0"/>
                                  </p:stCondLst>
                                  <p:childTnLst>
                                    <p:set>
                                      <p:cBhvr>
                                        <p:cTn id="408" dur="1" fill="hold">
                                          <p:stCondLst>
                                            <p:cond delay="0"/>
                                          </p:stCondLst>
                                        </p:cTn>
                                        <p:tgtEl>
                                          <p:spTgt spid="204"/>
                                        </p:tgtEl>
                                        <p:attrNameLst>
                                          <p:attrName>style.visibility</p:attrName>
                                        </p:attrNameLst>
                                      </p:cBhvr>
                                      <p:to>
                                        <p:strVal val="visible"/>
                                      </p:to>
                                    </p:set>
                                  </p:childTnLst>
                                </p:cTn>
                              </p:par>
                            </p:childTnLst>
                          </p:cTn>
                        </p:par>
                      </p:childTnLst>
                    </p:cTn>
                  </p:par>
                  <p:par>
                    <p:cTn id="409" fill="hold">
                      <p:stCondLst>
                        <p:cond delay="indefinite"/>
                      </p:stCondLst>
                      <p:childTnLst>
                        <p:par>
                          <p:cTn id="410" fill="hold">
                            <p:stCondLst>
                              <p:cond delay="0"/>
                            </p:stCondLst>
                            <p:childTnLst>
                              <p:par>
                                <p:cTn id="411" presetID="1" presetClass="exit" presetSubtype="0" fill="hold" nodeType="clickEffect">
                                  <p:stCondLst>
                                    <p:cond delay="0"/>
                                  </p:stCondLst>
                                  <p:childTnLst>
                                    <p:set>
                                      <p:cBhvr>
                                        <p:cTn id="412" dur="1" fill="hold">
                                          <p:stCondLst>
                                            <p:cond delay="0"/>
                                          </p:stCondLst>
                                        </p:cTn>
                                        <p:tgtEl>
                                          <p:spTgt spid="204"/>
                                        </p:tgtEl>
                                        <p:attrNameLst>
                                          <p:attrName>style.visibility</p:attrName>
                                        </p:attrNameLst>
                                      </p:cBhvr>
                                      <p:to>
                                        <p:strVal val="hidden"/>
                                      </p:to>
                                    </p:set>
                                  </p:childTnLst>
                                </p:cTn>
                              </p:par>
                              <p:par>
                                <p:cTn id="413" presetID="1" presetClass="entr" presetSubtype="0" fill="hold" nodeType="withEffect">
                                  <p:stCondLst>
                                    <p:cond delay="0"/>
                                  </p:stCondLst>
                                  <p:childTnLst>
                                    <p:set>
                                      <p:cBhvr>
                                        <p:cTn id="414" dur="1" fill="hold">
                                          <p:stCondLst>
                                            <p:cond delay="0"/>
                                          </p:stCondLst>
                                        </p:cTn>
                                        <p:tgtEl>
                                          <p:spTgt spid="205"/>
                                        </p:tgtEl>
                                        <p:attrNameLst>
                                          <p:attrName>style.visibility</p:attrName>
                                        </p:attrNameLst>
                                      </p:cBhvr>
                                      <p:to>
                                        <p:strVal val="visible"/>
                                      </p:to>
                                    </p:set>
                                  </p:childTnLst>
                                </p:cTn>
                              </p:par>
                            </p:childTnLst>
                          </p:cTn>
                        </p:par>
                      </p:childTnLst>
                    </p:cTn>
                  </p:par>
                  <p:par>
                    <p:cTn id="415" fill="hold">
                      <p:stCondLst>
                        <p:cond delay="indefinite"/>
                      </p:stCondLst>
                      <p:childTnLst>
                        <p:par>
                          <p:cTn id="416" fill="hold">
                            <p:stCondLst>
                              <p:cond delay="0"/>
                            </p:stCondLst>
                            <p:childTnLst>
                              <p:par>
                                <p:cTn id="417" presetID="1" presetClass="exit" presetSubtype="0" fill="hold" nodeType="clickEffect">
                                  <p:stCondLst>
                                    <p:cond delay="0"/>
                                  </p:stCondLst>
                                  <p:childTnLst>
                                    <p:set>
                                      <p:cBhvr>
                                        <p:cTn id="418" dur="1" fill="hold">
                                          <p:stCondLst>
                                            <p:cond delay="0"/>
                                          </p:stCondLst>
                                        </p:cTn>
                                        <p:tgtEl>
                                          <p:spTgt spid="205"/>
                                        </p:tgtEl>
                                        <p:attrNameLst>
                                          <p:attrName>style.visibility</p:attrName>
                                        </p:attrNameLst>
                                      </p:cBhvr>
                                      <p:to>
                                        <p:strVal val="hidden"/>
                                      </p:to>
                                    </p:set>
                                  </p:childTnLst>
                                </p:cTn>
                              </p:par>
                              <p:par>
                                <p:cTn id="419" presetID="1" presetClass="entr" presetSubtype="0" fill="hold" nodeType="withEffect">
                                  <p:stCondLst>
                                    <p:cond delay="0"/>
                                  </p:stCondLst>
                                  <p:childTnLst>
                                    <p:set>
                                      <p:cBhvr>
                                        <p:cTn id="420" dur="1" fill="hold">
                                          <p:stCondLst>
                                            <p:cond delay="0"/>
                                          </p:stCondLst>
                                        </p:cTn>
                                        <p:tgtEl>
                                          <p:spTgt spid="206"/>
                                        </p:tgtEl>
                                        <p:attrNameLst>
                                          <p:attrName>style.visibility</p:attrName>
                                        </p:attrNameLst>
                                      </p:cBhvr>
                                      <p:to>
                                        <p:strVal val="visible"/>
                                      </p:to>
                                    </p:set>
                                  </p:childTnLst>
                                </p:cTn>
                              </p:par>
                            </p:childTnLst>
                          </p:cTn>
                        </p:par>
                      </p:childTnLst>
                    </p:cTn>
                  </p:par>
                  <p:par>
                    <p:cTn id="421" fill="hold">
                      <p:stCondLst>
                        <p:cond delay="indefinite"/>
                      </p:stCondLst>
                      <p:childTnLst>
                        <p:par>
                          <p:cTn id="422" fill="hold">
                            <p:stCondLst>
                              <p:cond delay="0"/>
                            </p:stCondLst>
                            <p:childTnLst>
                              <p:par>
                                <p:cTn id="423" presetID="1" presetClass="exit" presetSubtype="0" fill="hold" nodeType="clickEffect">
                                  <p:stCondLst>
                                    <p:cond delay="0"/>
                                  </p:stCondLst>
                                  <p:childTnLst>
                                    <p:set>
                                      <p:cBhvr>
                                        <p:cTn id="424" dur="1" fill="hold">
                                          <p:stCondLst>
                                            <p:cond delay="0"/>
                                          </p:stCondLst>
                                        </p:cTn>
                                        <p:tgtEl>
                                          <p:spTgt spid="206"/>
                                        </p:tgtEl>
                                        <p:attrNameLst>
                                          <p:attrName>style.visibility</p:attrName>
                                        </p:attrNameLst>
                                      </p:cBhvr>
                                      <p:to>
                                        <p:strVal val="hidden"/>
                                      </p:to>
                                    </p:set>
                                  </p:childTnLst>
                                </p:cTn>
                              </p:par>
                              <p:par>
                                <p:cTn id="425" presetID="1" presetClass="entr" presetSubtype="0" fill="hold" nodeType="withEffect">
                                  <p:stCondLst>
                                    <p:cond delay="0"/>
                                  </p:stCondLst>
                                  <p:childTnLst>
                                    <p:set>
                                      <p:cBhvr>
                                        <p:cTn id="426" dur="1" fill="hold">
                                          <p:stCondLst>
                                            <p:cond delay="0"/>
                                          </p:stCondLst>
                                        </p:cTn>
                                        <p:tgtEl>
                                          <p:spTgt spid="209"/>
                                        </p:tgtEl>
                                        <p:attrNameLst>
                                          <p:attrName>style.visibility</p:attrName>
                                        </p:attrNameLst>
                                      </p:cBhvr>
                                      <p:to>
                                        <p:strVal val="visible"/>
                                      </p:to>
                                    </p:set>
                                  </p:childTnLst>
                                </p:cTn>
                              </p:par>
                            </p:childTnLst>
                          </p:cTn>
                        </p:par>
                      </p:childTnLst>
                    </p:cTn>
                  </p:par>
                  <p:par>
                    <p:cTn id="427" fill="hold">
                      <p:stCondLst>
                        <p:cond delay="indefinite"/>
                      </p:stCondLst>
                      <p:childTnLst>
                        <p:par>
                          <p:cTn id="428" fill="hold">
                            <p:stCondLst>
                              <p:cond delay="0"/>
                            </p:stCondLst>
                            <p:childTnLst>
                              <p:par>
                                <p:cTn id="429" presetID="1" presetClass="exit" presetSubtype="0" fill="hold" nodeType="clickEffect">
                                  <p:stCondLst>
                                    <p:cond delay="0"/>
                                  </p:stCondLst>
                                  <p:childTnLst>
                                    <p:set>
                                      <p:cBhvr>
                                        <p:cTn id="430" dur="1" fill="hold">
                                          <p:stCondLst>
                                            <p:cond delay="0"/>
                                          </p:stCondLst>
                                        </p:cTn>
                                        <p:tgtEl>
                                          <p:spTgt spid="209"/>
                                        </p:tgtEl>
                                        <p:attrNameLst>
                                          <p:attrName>style.visibility</p:attrName>
                                        </p:attrNameLst>
                                      </p:cBhvr>
                                      <p:to>
                                        <p:strVal val="hidden"/>
                                      </p:to>
                                    </p:set>
                                  </p:childTnLst>
                                </p:cTn>
                              </p:par>
                              <p:par>
                                <p:cTn id="431" presetID="1" presetClass="entr" presetSubtype="0" fill="hold" nodeType="withEffect">
                                  <p:stCondLst>
                                    <p:cond delay="0"/>
                                  </p:stCondLst>
                                  <p:childTnLst>
                                    <p:set>
                                      <p:cBhvr>
                                        <p:cTn id="432" dur="1" fill="hold">
                                          <p:stCondLst>
                                            <p:cond delay="0"/>
                                          </p:stCondLst>
                                        </p:cTn>
                                        <p:tgtEl>
                                          <p:spTgt spid="208"/>
                                        </p:tgtEl>
                                        <p:attrNameLst>
                                          <p:attrName>style.visibility</p:attrName>
                                        </p:attrNameLst>
                                      </p:cBhvr>
                                      <p:to>
                                        <p:strVal val="visible"/>
                                      </p:to>
                                    </p:set>
                                  </p:childTnLst>
                                </p:cTn>
                              </p:par>
                            </p:childTnLst>
                          </p:cTn>
                        </p:par>
                      </p:childTnLst>
                    </p:cTn>
                  </p:par>
                  <p:par>
                    <p:cTn id="433" fill="hold">
                      <p:stCondLst>
                        <p:cond delay="indefinite"/>
                      </p:stCondLst>
                      <p:childTnLst>
                        <p:par>
                          <p:cTn id="434" fill="hold">
                            <p:stCondLst>
                              <p:cond delay="0"/>
                            </p:stCondLst>
                            <p:childTnLst>
                              <p:par>
                                <p:cTn id="435" presetID="1" presetClass="exit" presetSubtype="0" fill="hold" nodeType="clickEffect">
                                  <p:stCondLst>
                                    <p:cond delay="0"/>
                                  </p:stCondLst>
                                  <p:childTnLst>
                                    <p:set>
                                      <p:cBhvr>
                                        <p:cTn id="436" dur="1" fill="hold">
                                          <p:stCondLst>
                                            <p:cond delay="0"/>
                                          </p:stCondLst>
                                        </p:cTn>
                                        <p:tgtEl>
                                          <p:spTgt spid="208"/>
                                        </p:tgtEl>
                                        <p:attrNameLst>
                                          <p:attrName>style.visibility</p:attrName>
                                        </p:attrNameLst>
                                      </p:cBhvr>
                                      <p:to>
                                        <p:strVal val="hidden"/>
                                      </p:to>
                                    </p:set>
                                  </p:childTnLst>
                                </p:cTn>
                              </p:par>
                              <p:par>
                                <p:cTn id="437" presetID="1" presetClass="entr" presetSubtype="0" fill="hold" nodeType="withEffect">
                                  <p:stCondLst>
                                    <p:cond delay="0"/>
                                  </p:stCondLst>
                                  <p:childTnLst>
                                    <p:set>
                                      <p:cBhvr>
                                        <p:cTn id="438" dur="1" fill="hold">
                                          <p:stCondLst>
                                            <p:cond delay="0"/>
                                          </p:stCondLst>
                                        </p:cTn>
                                        <p:tgtEl>
                                          <p:spTgt spid="207"/>
                                        </p:tgtEl>
                                        <p:attrNameLst>
                                          <p:attrName>style.visibility</p:attrName>
                                        </p:attrNameLst>
                                      </p:cBhvr>
                                      <p:to>
                                        <p:strVal val="visible"/>
                                      </p:to>
                                    </p:set>
                                  </p:childTnLst>
                                </p:cTn>
                              </p:par>
                            </p:childTnLst>
                          </p:cTn>
                        </p:par>
                      </p:childTnLst>
                    </p:cTn>
                  </p:par>
                  <p:par>
                    <p:cTn id="439" fill="hold">
                      <p:stCondLst>
                        <p:cond delay="indefinite"/>
                      </p:stCondLst>
                      <p:childTnLst>
                        <p:par>
                          <p:cTn id="440" fill="hold">
                            <p:stCondLst>
                              <p:cond delay="0"/>
                            </p:stCondLst>
                            <p:childTnLst>
                              <p:par>
                                <p:cTn id="441" presetID="1" presetClass="exit" presetSubtype="0" fill="hold" nodeType="clickEffect">
                                  <p:stCondLst>
                                    <p:cond delay="0"/>
                                  </p:stCondLst>
                                  <p:childTnLst>
                                    <p:set>
                                      <p:cBhvr>
                                        <p:cTn id="442" dur="1" fill="hold">
                                          <p:stCondLst>
                                            <p:cond delay="0"/>
                                          </p:stCondLst>
                                        </p:cTn>
                                        <p:tgtEl>
                                          <p:spTgt spid="207"/>
                                        </p:tgtEl>
                                        <p:attrNameLst>
                                          <p:attrName>style.visibility</p:attrName>
                                        </p:attrNameLst>
                                      </p:cBhvr>
                                      <p:to>
                                        <p:strVal val="hidden"/>
                                      </p:to>
                                    </p:set>
                                  </p:childTnLst>
                                </p:cTn>
                              </p:par>
                              <p:par>
                                <p:cTn id="443" presetID="1" presetClass="entr" presetSubtype="0" fill="hold" nodeType="withEffect">
                                  <p:stCondLst>
                                    <p:cond delay="0"/>
                                  </p:stCondLst>
                                  <p:childTnLst>
                                    <p:set>
                                      <p:cBhvr>
                                        <p:cTn id="444" dur="1" fill="hold">
                                          <p:stCondLst>
                                            <p:cond delay="0"/>
                                          </p:stCondLst>
                                        </p:cTn>
                                        <p:tgtEl>
                                          <p:spTgt spid="210"/>
                                        </p:tgtEl>
                                        <p:attrNameLst>
                                          <p:attrName>style.visibility</p:attrName>
                                        </p:attrNameLst>
                                      </p:cBhvr>
                                      <p:to>
                                        <p:strVal val="visible"/>
                                      </p:to>
                                    </p:set>
                                  </p:childTnLst>
                                </p:cTn>
                              </p:par>
                            </p:childTnLst>
                          </p:cTn>
                        </p:par>
                      </p:childTnLst>
                    </p:cTn>
                  </p:par>
                  <p:par>
                    <p:cTn id="445" fill="hold">
                      <p:stCondLst>
                        <p:cond delay="indefinite"/>
                      </p:stCondLst>
                      <p:childTnLst>
                        <p:par>
                          <p:cTn id="446" fill="hold">
                            <p:stCondLst>
                              <p:cond delay="0"/>
                            </p:stCondLst>
                            <p:childTnLst>
                              <p:par>
                                <p:cTn id="447" presetID="1" presetClass="exit" presetSubtype="0" fill="hold" nodeType="clickEffect">
                                  <p:stCondLst>
                                    <p:cond delay="0"/>
                                  </p:stCondLst>
                                  <p:childTnLst>
                                    <p:set>
                                      <p:cBhvr>
                                        <p:cTn id="448" dur="1" fill="hold">
                                          <p:stCondLst>
                                            <p:cond delay="0"/>
                                          </p:stCondLst>
                                        </p:cTn>
                                        <p:tgtEl>
                                          <p:spTgt spid="210"/>
                                        </p:tgtEl>
                                        <p:attrNameLst>
                                          <p:attrName>style.visibility</p:attrName>
                                        </p:attrNameLst>
                                      </p:cBhvr>
                                      <p:to>
                                        <p:strVal val="hidden"/>
                                      </p:to>
                                    </p:set>
                                  </p:childTnLst>
                                </p:cTn>
                              </p:par>
                              <p:par>
                                <p:cTn id="449" presetID="1" presetClass="entr" presetSubtype="0" fill="hold" nodeType="withEffect">
                                  <p:stCondLst>
                                    <p:cond delay="0"/>
                                  </p:stCondLst>
                                  <p:childTnLst>
                                    <p:set>
                                      <p:cBhvr>
                                        <p:cTn id="450" dur="1" fill="hold">
                                          <p:stCondLst>
                                            <p:cond delay="0"/>
                                          </p:stCondLst>
                                        </p:cTn>
                                        <p:tgtEl>
                                          <p:spTgt spid="211"/>
                                        </p:tgtEl>
                                        <p:attrNameLst>
                                          <p:attrName>style.visibility</p:attrName>
                                        </p:attrNameLst>
                                      </p:cBhvr>
                                      <p:to>
                                        <p:strVal val="visible"/>
                                      </p:to>
                                    </p:set>
                                  </p:childTnLst>
                                </p:cTn>
                              </p:par>
                            </p:childTnLst>
                          </p:cTn>
                        </p:par>
                      </p:childTnLst>
                    </p:cTn>
                  </p:par>
                  <p:par>
                    <p:cTn id="451" fill="hold">
                      <p:stCondLst>
                        <p:cond delay="indefinite"/>
                      </p:stCondLst>
                      <p:childTnLst>
                        <p:par>
                          <p:cTn id="452" fill="hold">
                            <p:stCondLst>
                              <p:cond delay="0"/>
                            </p:stCondLst>
                            <p:childTnLst>
                              <p:par>
                                <p:cTn id="453" presetID="1" presetClass="exit" presetSubtype="0" fill="hold" nodeType="clickEffect">
                                  <p:stCondLst>
                                    <p:cond delay="0"/>
                                  </p:stCondLst>
                                  <p:childTnLst>
                                    <p:set>
                                      <p:cBhvr>
                                        <p:cTn id="454" dur="1" fill="hold">
                                          <p:stCondLst>
                                            <p:cond delay="0"/>
                                          </p:stCondLst>
                                        </p:cTn>
                                        <p:tgtEl>
                                          <p:spTgt spid="211"/>
                                        </p:tgtEl>
                                        <p:attrNameLst>
                                          <p:attrName>style.visibility</p:attrName>
                                        </p:attrNameLst>
                                      </p:cBhvr>
                                      <p:to>
                                        <p:strVal val="hidden"/>
                                      </p:to>
                                    </p:set>
                                  </p:childTnLst>
                                </p:cTn>
                              </p:par>
                              <p:par>
                                <p:cTn id="455" presetID="1" presetClass="entr" presetSubtype="0" fill="hold" nodeType="withEffect">
                                  <p:stCondLst>
                                    <p:cond delay="0"/>
                                  </p:stCondLst>
                                  <p:childTnLst>
                                    <p:set>
                                      <p:cBhvr>
                                        <p:cTn id="456" dur="1" fill="hold">
                                          <p:stCondLst>
                                            <p:cond delay="0"/>
                                          </p:stCondLst>
                                        </p:cTn>
                                        <p:tgtEl>
                                          <p:spTgt spid="212"/>
                                        </p:tgtEl>
                                        <p:attrNameLst>
                                          <p:attrName>style.visibility</p:attrName>
                                        </p:attrNameLst>
                                      </p:cBhvr>
                                      <p:to>
                                        <p:strVal val="visible"/>
                                      </p:to>
                                    </p:set>
                                  </p:childTnLst>
                                </p:cTn>
                              </p:par>
                            </p:childTnLst>
                          </p:cTn>
                        </p:par>
                      </p:childTnLst>
                    </p:cTn>
                  </p:par>
                  <p:par>
                    <p:cTn id="457" fill="hold">
                      <p:stCondLst>
                        <p:cond delay="indefinite"/>
                      </p:stCondLst>
                      <p:childTnLst>
                        <p:par>
                          <p:cTn id="458" fill="hold">
                            <p:stCondLst>
                              <p:cond delay="0"/>
                            </p:stCondLst>
                            <p:childTnLst>
                              <p:par>
                                <p:cTn id="459" presetID="1" presetClass="exit" presetSubtype="0" fill="hold" nodeType="clickEffect">
                                  <p:stCondLst>
                                    <p:cond delay="0"/>
                                  </p:stCondLst>
                                  <p:childTnLst>
                                    <p:set>
                                      <p:cBhvr>
                                        <p:cTn id="460" dur="1" fill="hold">
                                          <p:stCondLst>
                                            <p:cond delay="0"/>
                                          </p:stCondLst>
                                        </p:cTn>
                                        <p:tgtEl>
                                          <p:spTgt spid="212"/>
                                        </p:tgtEl>
                                        <p:attrNameLst>
                                          <p:attrName>style.visibility</p:attrName>
                                        </p:attrNameLst>
                                      </p:cBhvr>
                                      <p:to>
                                        <p:strVal val="hidden"/>
                                      </p:to>
                                    </p:set>
                                  </p:childTnLst>
                                </p:cTn>
                              </p:par>
                              <p:par>
                                <p:cTn id="461" presetID="1" presetClass="entr" presetSubtype="0" fill="hold" nodeType="withEffect">
                                  <p:stCondLst>
                                    <p:cond delay="0"/>
                                  </p:stCondLst>
                                  <p:childTnLst>
                                    <p:set>
                                      <p:cBhvr>
                                        <p:cTn id="462" dur="1" fill="hold">
                                          <p:stCondLst>
                                            <p:cond delay="0"/>
                                          </p:stCondLst>
                                        </p:cTn>
                                        <p:tgtEl>
                                          <p:spTgt spid="213"/>
                                        </p:tgtEl>
                                        <p:attrNameLst>
                                          <p:attrName>style.visibility</p:attrName>
                                        </p:attrNameLst>
                                      </p:cBhvr>
                                      <p:to>
                                        <p:strVal val="visible"/>
                                      </p:to>
                                    </p:set>
                                  </p:childTnLst>
                                </p:cTn>
                              </p:par>
                            </p:childTnLst>
                          </p:cTn>
                        </p:par>
                      </p:childTnLst>
                    </p:cTn>
                  </p:par>
                  <p:par>
                    <p:cTn id="463" fill="hold">
                      <p:stCondLst>
                        <p:cond delay="indefinite"/>
                      </p:stCondLst>
                      <p:childTnLst>
                        <p:par>
                          <p:cTn id="464" fill="hold">
                            <p:stCondLst>
                              <p:cond delay="0"/>
                            </p:stCondLst>
                            <p:childTnLst>
                              <p:par>
                                <p:cTn id="465" presetID="1" presetClass="exit" presetSubtype="0" fill="hold" nodeType="clickEffect">
                                  <p:stCondLst>
                                    <p:cond delay="0"/>
                                  </p:stCondLst>
                                  <p:childTnLst>
                                    <p:set>
                                      <p:cBhvr>
                                        <p:cTn id="466" dur="1" fill="hold">
                                          <p:stCondLst>
                                            <p:cond delay="0"/>
                                          </p:stCondLst>
                                        </p:cTn>
                                        <p:tgtEl>
                                          <p:spTgt spid="213"/>
                                        </p:tgtEl>
                                        <p:attrNameLst>
                                          <p:attrName>style.visibility</p:attrName>
                                        </p:attrNameLst>
                                      </p:cBhvr>
                                      <p:to>
                                        <p:strVal val="hidden"/>
                                      </p:to>
                                    </p:set>
                                  </p:childTnLst>
                                </p:cTn>
                              </p:par>
                              <p:par>
                                <p:cTn id="467" presetID="1" presetClass="entr" presetSubtype="0" fill="hold" nodeType="withEffect">
                                  <p:stCondLst>
                                    <p:cond delay="0"/>
                                  </p:stCondLst>
                                  <p:childTnLst>
                                    <p:set>
                                      <p:cBhvr>
                                        <p:cTn id="468" dur="1" fill="hold">
                                          <p:stCondLst>
                                            <p:cond delay="0"/>
                                          </p:stCondLst>
                                        </p:cTn>
                                        <p:tgtEl>
                                          <p:spTgt spid="214"/>
                                        </p:tgtEl>
                                        <p:attrNameLst>
                                          <p:attrName>style.visibility</p:attrName>
                                        </p:attrNameLst>
                                      </p:cBhvr>
                                      <p:to>
                                        <p:strVal val="visible"/>
                                      </p:to>
                                    </p:set>
                                  </p:childTnLst>
                                </p:cTn>
                              </p:par>
                            </p:childTnLst>
                          </p:cTn>
                        </p:par>
                      </p:childTnLst>
                    </p:cTn>
                  </p:par>
                  <p:par>
                    <p:cTn id="469" fill="hold">
                      <p:stCondLst>
                        <p:cond delay="indefinite"/>
                      </p:stCondLst>
                      <p:childTnLst>
                        <p:par>
                          <p:cTn id="470" fill="hold">
                            <p:stCondLst>
                              <p:cond delay="0"/>
                            </p:stCondLst>
                            <p:childTnLst>
                              <p:par>
                                <p:cTn id="471" presetID="1" presetClass="exit" presetSubtype="0" fill="hold" nodeType="clickEffect">
                                  <p:stCondLst>
                                    <p:cond delay="0"/>
                                  </p:stCondLst>
                                  <p:childTnLst>
                                    <p:set>
                                      <p:cBhvr>
                                        <p:cTn id="472" dur="1" fill="hold">
                                          <p:stCondLst>
                                            <p:cond delay="0"/>
                                          </p:stCondLst>
                                        </p:cTn>
                                        <p:tgtEl>
                                          <p:spTgt spid="214"/>
                                        </p:tgtEl>
                                        <p:attrNameLst>
                                          <p:attrName>style.visibility</p:attrName>
                                        </p:attrNameLst>
                                      </p:cBhvr>
                                      <p:to>
                                        <p:strVal val="hidden"/>
                                      </p:to>
                                    </p:set>
                                  </p:childTnLst>
                                </p:cTn>
                              </p:par>
                              <p:par>
                                <p:cTn id="473" presetID="1" presetClass="entr" presetSubtype="0" fill="hold" nodeType="withEffect">
                                  <p:stCondLst>
                                    <p:cond delay="0"/>
                                  </p:stCondLst>
                                  <p:childTnLst>
                                    <p:set>
                                      <p:cBhvr>
                                        <p:cTn id="474" dur="1" fill="hold">
                                          <p:stCondLst>
                                            <p:cond delay="0"/>
                                          </p:stCondLst>
                                        </p:cTn>
                                        <p:tgtEl>
                                          <p:spTgt spid="215"/>
                                        </p:tgtEl>
                                        <p:attrNameLst>
                                          <p:attrName>style.visibility</p:attrName>
                                        </p:attrNameLst>
                                      </p:cBhvr>
                                      <p:to>
                                        <p:strVal val="visible"/>
                                      </p:to>
                                    </p:set>
                                  </p:childTnLst>
                                </p:cTn>
                              </p:par>
                            </p:childTnLst>
                          </p:cTn>
                        </p:par>
                      </p:childTnLst>
                    </p:cTn>
                  </p:par>
                  <p:par>
                    <p:cTn id="475" fill="hold">
                      <p:stCondLst>
                        <p:cond delay="indefinite"/>
                      </p:stCondLst>
                      <p:childTnLst>
                        <p:par>
                          <p:cTn id="476" fill="hold">
                            <p:stCondLst>
                              <p:cond delay="0"/>
                            </p:stCondLst>
                            <p:childTnLst>
                              <p:par>
                                <p:cTn id="477" presetID="1" presetClass="exit" presetSubtype="0" fill="hold" nodeType="clickEffect">
                                  <p:stCondLst>
                                    <p:cond delay="0"/>
                                  </p:stCondLst>
                                  <p:childTnLst>
                                    <p:set>
                                      <p:cBhvr>
                                        <p:cTn id="478" dur="1" fill="hold">
                                          <p:stCondLst>
                                            <p:cond delay="0"/>
                                          </p:stCondLst>
                                        </p:cTn>
                                        <p:tgtEl>
                                          <p:spTgt spid="215"/>
                                        </p:tgtEl>
                                        <p:attrNameLst>
                                          <p:attrName>style.visibility</p:attrName>
                                        </p:attrNameLst>
                                      </p:cBhvr>
                                      <p:to>
                                        <p:strVal val="hidden"/>
                                      </p:to>
                                    </p:set>
                                  </p:childTnLst>
                                </p:cTn>
                              </p:par>
                              <p:par>
                                <p:cTn id="479" presetID="1" presetClass="entr" presetSubtype="0" fill="hold" nodeType="withEffect">
                                  <p:stCondLst>
                                    <p:cond delay="0"/>
                                  </p:stCondLst>
                                  <p:childTnLst>
                                    <p:set>
                                      <p:cBhvr>
                                        <p:cTn id="480" dur="1" fill="hold">
                                          <p:stCondLst>
                                            <p:cond delay="0"/>
                                          </p:stCondLst>
                                        </p:cTn>
                                        <p:tgtEl>
                                          <p:spTgt spid="216"/>
                                        </p:tgtEl>
                                        <p:attrNameLst>
                                          <p:attrName>style.visibility</p:attrName>
                                        </p:attrNameLst>
                                      </p:cBhvr>
                                      <p:to>
                                        <p:strVal val="visible"/>
                                      </p:to>
                                    </p:set>
                                  </p:childTnLst>
                                </p:cTn>
                              </p:par>
                            </p:childTnLst>
                          </p:cTn>
                        </p:par>
                      </p:childTnLst>
                    </p:cTn>
                  </p:par>
                  <p:par>
                    <p:cTn id="481" fill="hold">
                      <p:stCondLst>
                        <p:cond delay="indefinite"/>
                      </p:stCondLst>
                      <p:childTnLst>
                        <p:par>
                          <p:cTn id="482" fill="hold">
                            <p:stCondLst>
                              <p:cond delay="0"/>
                            </p:stCondLst>
                            <p:childTnLst>
                              <p:par>
                                <p:cTn id="483" presetID="1" presetClass="exit" presetSubtype="0" fill="hold" nodeType="clickEffect">
                                  <p:stCondLst>
                                    <p:cond delay="0"/>
                                  </p:stCondLst>
                                  <p:childTnLst>
                                    <p:set>
                                      <p:cBhvr>
                                        <p:cTn id="484" dur="1" fill="hold">
                                          <p:stCondLst>
                                            <p:cond delay="0"/>
                                          </p:stCondLst>
                                        </p:cTn>
                                        <p:tgtEl>
                                          <p:spTgt spid="216"/>
                                        </p:tgtEl>
                                        <p:attrNameLst>
                                          <p:attrName>style.visibility</p:attrName>
                                        </p:attrNameLst>
                                      </p:cBhvr>
                                      <p:to>
                                        <p:strVal val="hidden"/>
                                      </p:to>
                                    </p:set>
                                  </p:childTnLst>
                                </p:cTn>
                              </p:par>
                              <p:par>
                                <p:cTn id="485" presetID="1" presetClass="entr" presetSubtype="0" fill="hold" nodeType="withEffect">
                                  <p:stCondLst>
                                    <p:cond delay="0"/>
                                  </p:stCondLst>
                                  <p:childTnLst>
                                    <p:set>
                                      <p:cBhvr>
                                        <p:cTn id="486" dur="1" fill="hold">
                                          <p:stCondLst>
                                            <p:cond delay="0"/>
                                          </p:stCondLst>
                                        </p:cTn>
                                        <p:tgtEl>
                                          <p:spTgt spid="224"/>
                                        </p:tgtEl>
                                        <p:attrNameLst>
                                          <p:attrName>style.visibility</p:attrName>
                                        </p:attrNameLst>
                                      </p:cBhvr>
                                      <p:to>
                                        <p:strVal val="visible"/>
                                      </p:to>
                                    </p:set>
                                  </p:childTnLst>
                                </p:cTn>
                              </p:par>
                            </p:childTnLst>
                          </p:cTn>
                        </p:par>
                      </p:childTnLst>
                    </p:cTn>
                  </p:par>
                  <p:par>
                    <p:cTn id="487" fill="hold">
                      <p:stCondLst>
                        <p:cond delay="indefinite"/>
                      </p:stCondLst>
                      <p:childTnLst>
                        <p:par>
                          <p:cTn id="488" fill="hold">
                            <p:stCondLst>
                              <p:cond delay="0"/>
                            </p:stCondLst>
                            <p:childTnLst>
                              <p:par>
                                <p:cTn id="489" presetID="1" presetClass="exit" presetSubtype="0" fill="hold" nodeType="clickEffect">
                                  <p:stCondLst>
                                    <p:cond delay="0"/>
                                  </p:stCondLst>
                                  <p:childTnLst>
                                    <p:set>
                                      <p:cBhvr>
                                        <p:cTn id="490" dur="1" fill="hold">
                                          <p:stCondLst>
                                            <p:cond delay="0"/>
                                          </p:stCondLst>
                                        </p:cTn>
                                        <p:tgtEl>
                                          <p:spTgt spid="224"/>
                                        </p:tgtEl>
                                        <p:attrNameLst>
                                          <p:attrName>style.visibility</p:attrName>
                                        </p:attrNameLst>
                                      </p:cBhvr>
                                      <p:to>
                                        <p:strVal val="hidden"/>
                                      </p:to>
                                    </p:set>
                                  </p:childTnLst>
                                </p:cTn>
                              </p:par>
                              <p:par>
                                <p:cTn id="491" presetID="1" presetClass="entr" presetSubtype="0" fill="hold" nodeType="withEffect">
                                  <p:stCondLst>
                                    <p:cond delay="0"/>
                                  </p:stCondLst>
                                  <p:childTnLst>
                                    <p:set>
                                      <p:cBhvr>
                                        <p:cTn id="492" dur="1" fill="hold">
                                          <p:stCondLst>
                                            <p:cond delay="0"/>
                                          </p:stCondLst>
                                        </p:cTn>
                                        <p:tgtEl>
                                          <p:spTgt spid="223"/>
                                        </p:tgtEl>
                                        <p:attrNameLst>
                                          <p:attrName>style.visibility</p:attrName>
                                        </p:attrNameLst>
                                      </p:cBhvr>
                                      <p:to>
                                        <p:strVal val="visible"/>
                                      </p:to>
                                    </p:set>
                                  </p:childTnLst>
                                </p:cTn>
                              </p:par>
                            </p:childTnLst>
                          </p:cTn>
                        </p:par>
                      </p:childTnLst>
                    </p:cTn>
                  </p:par>
                  <p:par>
                    <p:cTn id="493" fill="hold">
                      <p:stCondLst>
                        <p:cond delay="indefinite"/>
                      </p:stCondLst>
                      <p:childTnLst>
                        <p:par>
                          <p:cTn id="494" fill="hold">
                            <p:stCondLst>
                              <p:cond delay="0"/>
                            </p:stCondLst>
                            <p:childTnLst>
                              <p:par>
                                <p:cTn id="495" presetID="1" presetClass="exit" presetSubtype="0" fill="hold" nodeType="clickEffect">
                                  <p:stCondLst>
                                    <p:cond delay="0"/>
                                  </p:stCondLst>
                                  <p:childTnLst>
                                    <p:set>
                                      <p:cBhvr>
                                        <p:cTn id="496" dur="1" fill="hold">
                                          <p:stCondLst>
                                            <p:cond delay="0"/>
                                          </p:stCondLst>
                                        </p:cTn>
                                        <p:tgtEl>
                                          <p:spTgt spid="223"/>
                                        </p:tgtEl>
                                        <p:attrNameLst>
                                          <p:attrName>style.visibility</p:attrName>
                                        </p:attrNameLst>
                                      </p:cBhvr>
                                      <p:to>
                                        <p:strVal val="hidden"/>
                                      </p:to>
                                    </p:set>
                                  </p:childTnLst>
                                </p:cTn>
                              </p:par>
                              <p:par>
                                <p:cTn id="497" presetID="1" presetClass="entr" presetSubtype="0" fill="hold" nodeType="withEffect">
                                  <p:stCondLst>
                                    <p:cond delay="0"/>
                                  </p:stCondLst>
                                  <p:childTnLst>
                                    <p:set>
                                      <p:cBhvr>
                                        <p:cTn id="498" dur="1" fill="hold">
                                          <p:stCondLst>
                                            <p:cond delay="0"/>
                                          </p:stCondLst>
                                        </p:cTn>
                                        <p:tgtEl>
                                          <p:spTgt spid="218"/>
                                        </p:tgtEl>
                                        <p:attrNameLst>
                                          <p:attrName>style.visibility</p:attrName>
                                        </p:attrNameLst>
                                      </p:cBhvr>
                                      <p:to>
                                        <p:strVal val="visible"/>
                                      </p:to>
                                    </p:set>
                                  </p:childTnLst>
                                </p:cTn>
                              </p:par>
                            </p:childTnLst>
                          </p:cTn>
                        </p:par>
                      </p:childTnLst>
                    </p:cTn>
                  </p:par>
                  <p:par>
                    <p:cTn id="499" fill="hold">
                      <p:stCondLst>
                        <p:cond delay="indefinite"/>
                      </p:stCondLst>
                      <p:childTnLst>
                        <p:par>
                          <p:cTn id="500" fill="hold">
                            <p:stCondLst>
                              <p:cond delay="0"/>
                            </p:stCondLst>
                            <p:childTnLst>
                              <p:par>
                                <p:cTn id="501" presetID="1" presetClass="exit" presetSubtype="0" fill="hold" nodeType="clickEffect">
                                  <p:stCondLst>
                                    <p:cond delay="0"/>
                                  </p:stCondLst>
                                  <p:childTnLst>
                                    <p:set>
                                      <p:cBhvr>
                                        <p:cTn id="502" dur="1" fill="hold">
                                          <p:stCondLst>
                                            <p:cond delay="0"/>
                                          </p:stCondLst>
                                        </p:cTn>
                                        <p:tgtEl>
                                          <p:spTgt spid="218"/>
                                        </p:tgtEl>
                                        <p:attrNameLst>
                                          <p:attrName>style.visibility</p:attrName>
                                        </p:attrNameLst>
                                      </p:cBhvr>
                                      <p:to>
                                        <p:strVal val="hidden"/>
                                      </p:to>
                                    </p:set>
                                  </p:childTnLst>
                                </p:cTn>
                              </p:par>
                              <p:par>
                                <p:cTn id="503" presetID="1" presetClass="entr" presetSubtype="0" fill="hold" nodeType="withEffect">
                                  <p:stCondLst>
                                    <p:cond delay="0"/>
                                  </p:stCondLst>
                                  <p:childTnLst>
                                    <p:set>
                                      <p:cBhvr>
                                        <p:cTn id="504" dur="1" fill="hold">
                                          <p:stCondLst>
                                            <p:cond delay="0"/>
                                          </p:stCondLst>
                                        </p:cTn>
                                        <p:tgtEl>
                                          <p:spTgt spid="225"/>
                                        </p:tgtEl>
                                        <p:attrNameLst>
                                          <p:attrName>style.visibility</p:attrName>
                                        </p:attrNameLst>
                                      </p:cBhvr>
                                      <p:to>
                                        <p:strVal val="visible"/>
                                      </p:to>
                                    </p:set>
                                  </p:childTnLst>
                                </p:cTn>
                              </p:par>
                            </p:childTnLst>
                          </p:cTn>
                        </p:par>
                      </p:childTnLst>
                    </p:cTn>
                  </p:par>
                  <p:par>
                    <p:cTn id="505" fill="hold">
                      <p:stCondLst>
                        <p:cond delay="indefinite"/>
                      </p:stCondLst>
                      <p:childTnLst>
                        <p:par>
                          <p:cTn id="506" fill="hold">
                            <p:stCondLst>
                              <p:cond delay="0"/>
                            </p:stCondLst>
                            <p:childTnLst>
                              <p:par>
                                <p:cTn id="507" presetID="1" presetClass="exit" presetSubtype="0" fill="hold" nodeType="clickEffect">
                                  <p:stCondLst>
                                    <p:cond delay="0"/>
                                  </p:stCondLst>
                                  <p:childTnLst>
                                    <p:set>
                                      <p:cBhvr>
                                        <p:cTn id="508" dur="1" fill="hold">
                                          <p:stCondLst>
                                            <p:cond delay="0"/>
                                          </p:stCondLst>
                                        </p:cTn>
                                        <p:tgtEl>
                                          <p:spTgt spid="225"/>
                                        </p:tgtEl>
                                        <p:attrNameLst>
                                          <p:attrName>style.visibility</p:attrName>
                                        </p:attrNameLst>
                                      </p:cBhvr>
                                      <p:to>
                                        <p:strVal val="hidden"/>
                                      </p:to>
                                    </p:set>
                                  </p:childTnLst>
                                </p:cTn>
                              </p:par>
                              <p:par>
                                <p:cTn id="509" presetID="1" presetClass="entr" presetSubtype="0" fill="hold" nodeType="withEffect">
                                  <p:stCondLst>
                                    <p:cond delay="0"/>
                                  </p:stCondLst>
                                  <p:childTnLst>
                                    <p:set>
                                      <p:cBhvr>
                                        <p:cTn id="510" dur="1" fill="hold">
                                          <p:stCondLst>
                                            <p:cond delay="0"/>
                                          </p:stCondLst>
                                        </p:cTn>
                                        <p:tgtEl>
                                          <p:spTgt spid="226"/>
                                        </p:tgtEl>
                                        <p:attrNameLst>
                                          <p:attrName>style.visibility</p:attrName>
                                        </p:attrNameLst>
                                      </p:cBhvr>
                                      <p:to>
                                        <p:strVal val="visible"/>
                                      </p:to>
                                    </p:set>
                                  </p:childTnLst>
                                </p:cTn>
                              </p:par>
                            </p:childTnLst>
                          </p:cTn>
                        </p:par>
                      </p:childTnLst>
                    </p:cTn>
                  </p:par>
                  <p:par>
                    <p:cTn id="511" fill="hold">
                      <p:stCondLst>
                        <p:cond delay="indefinite"/>
                      </p:stCondLst>
                      <p:childTnLst>
                        <p:par>
                          <p:cTn id="512" fill="hold">
                            <p:stCondLst>
                              <p:cond delay="0"/>
                            </p:stCondLst>
                            <p:childTnLst>
                              <p:par>
                                <p:cTn id="513" presetID="1" presetClass="exit" presetSubtype="0" fill="hold" nodeType="clickEffect">
                                  <p:stCondLst>
                                    <p:cond delay="0"/>
                                  </p:stCondLst>
                                  <p:childTnLst>
                                    <p:set>
                                      <p:cBhvr>
                                        <p:cTn id="514" dur="1" fill="hold">
                                          <p:stCondLst>
                                            <p:cond delay="0"/>
                                          </p:stCondLst>
                                        </p:cTn>
                                        <p:tgtEl>
                                          <p:spTgt spid="226"/>
                                        </p:tgtEl>
                                        <p:attrNameLst>
                                          <p:attrName>style.visibility</p:attrName>
                                        </p:attrNameLst>
                                      </p:cBhvr>
                                      <p:to>
                                        <p:strVal val="hidden"/>
                                      </p:to>
                                    </p:set>
                                  </p:childTnLst>
                                </p:cTn>
                              </p:par>
                              <p:par>
                                <p:cTn id="515" presetID="1" presetClass="entr" presetSubtype="0" fill="hold" nodeType="withEffect">
                                  <p:stCondLst>
                                    <p:cond delay="0"/>
                                  </p:stCondLst>
                                  <p:childTnLst>
                                    <p:set>
                                      <p:cBhvr>
                                        <p:cTn id="516" dur="1" fill="hold">
                                          <p:stCondLst>
                                            <p:cond delay="0"/>
                                          </p:stCondLst>
                                        </p:cTn>
                                        <p:tgtEl>
                                          <p:spTgt spid="227"/>
                                        </p:tgtEl>
                                        <p:attrNameLst>
                                          <p:attrName>style.visibility</p:attrName>
                                        </p:attrNameLst>
                                      </p:cBhvr>
                                      <p:to>
                                        <p:strVal val="visible"/>
                                      </p:to>
                                    </p:set>
                                  </p:childTnLst>
                                </p:cTn>
                              </p:par>
                            </p:childTnLst>
                          </p:cTn>
                        </p:par>
                      </p:childTnLst>
                    </p:cTn>
                  </p:par>
                  <p:par>
                    <p:cTn id="517" fill="hold">
                      <p:stCondLst>
                        <p:cond delay="indefinite"/>
                      </p:stCondLst>
                      <p:childTnLst>
                        <p:par>
                          <p:cTn id="518" fill="hold">
                            <p:stCondLst>
                              <p:cond delay="0"/>
                            </p:stCondLst>
                            <p:childTnLst>
                              <p:par>
                                <p:cTn id="519" presetID="1" presetClass="exit" presetSubtype="0" fill="hold" nodeType="clickEffect">
                                  <p:stCondLst>
                                    <p:cond delay="0"/>
                                  </p:stCondLst>
                                  <p:childTnLst>
                                    <p:set>
                                      <p:cBhvr>
                                        <p:cTn id="520" dur="1" fill="hold">
                                          <p:stCondLst>
                                            <p:cond delay="0"/>
                                          </p:stCondLst>
                                        </p:cTn>
                                        <p:tgtEl>
                                          <p:spTgt spid="227"/>
                                        </p:tgtEl>
                                        <p:attrNameLst>
                                          <p:attrName>style.visibility</p:attrName>
                                        </p:attrNameLst>
                                      </p:cBhvr>
                                      <p:to>
                                        <p:strVal val="hidden"/>
                                      </p:to>
                                    </p:set>
                                  </p:childTnLst>
                                </p:cTn>
                              </p:par>
                              <p:par>
                                <p:cTn id="521" presetID="1" presetClass="entr" presetSubtype="0" fill="hold" nodeType="withEffect">
                                  <p:stCondLst>
                                    <p:cond delay="0"/>
                                  </p:stCondLst>
                                  <p:childTnLst>
                                    <p:set>
                                      <p:cBhvr>
                                        <p:cTn id="522" dur="1" fill="hold">
                                          <p:stCondLst>
                                            <p:cond delay="0"/>
                                          </p:stCondLst>
                                        </p:cTn>
                                        <p:tgtEl>
                                          <p:spTgt spid="228"/>
                                        </p:tgtEl>
                                        <p:attrNameLst>
                                          <p:attrName>style.visibility</p:attrName>
                                        </p:attrNameLst>
                                      </p:cBhvr>
                                      <p:to>
                                        <p:strVal val="visible"/>
                                      </p:to>
                                    </p:set>
                                  </p:childTnLst>
                                </p:cTn>
                              </p:par>
                            </p:childTnLst>
                          </p:cTn>
                        </p:par>
                      </p:childTnLst>
                    </p:cTn>
                  </p:par>
                  <p:par>
                    <p:cTn id="523" fill="hold">
                      <p:stCondLst>
                        <p:cond delay="indefinite"/>
                      </p:stCondLst>
                      <p:childTnLst>
                        <p:par>
                          <p:cTn id="524" fill="hold">
                            <p:stCondLst>
                              <p:cond delay="0"/>
                            </p:stCondLst>
                            <p:childTnLst>
                              <p:par>
                                <p:cTn id="525" presetID="1" presetClass="exit" presetSubtype="0" fill="hold" nodeType="clickEffect">
                                  <p:stCondLst>
                                    <p:cond delay="0"/>
                                  </p:stCondLst>
                                  <p:childTnLst>
                                    <p:set>
                                      <p:cBhvr>
                                        <p:cTn id="526" dur="1" fill="hold">
                                          <p:stCondLst>
                                            <p:cond delay="0"/>
                                          </p:stCondLst>
                                        </p:cTn>
                                        <p:tgtEl>
                                          <p:spTgt spid="228"/>
                                        </p:tgtEl>
                                        <p:attrNameLst>
                                          <p:attrName>style.visibility</p:attrName>
                                        </p:attrNameLst>
                                      </p:cBhvr>
                                      <p:to>
                                        <p:strVal val="hidden"/>
                                      </p:to>
                                    </p:set>
                                  </p:childTnLst>
                                </p:cTn>
                              </p:par>
                              <p:par>
                                <p:cTn id="527" presetID="1" presetClass="entr" presetSubtype="0" fill="hold" nodeType="withEffect">
                                  <p:stCondLst>
                                    <p:cond delay="0"/>
                                  </p:stCondLst>
                                  <p:childTnLst>
                                    <p:set>
                                      <p:cBhvr>
                                        <p:cTn id="528" dur="1" fill="hold">
                                          <p:stCondLst>
                                            <p:cond delay="0"/>
                                          </p:stCondLst>
                                        </p:cTn>
                                        <p:tgtEl>
                                          <p:spTgt spid="229"/>
                                        </p:tgtEl>
                                        <p:attrNameLst>
                                          <p:attrName>style.visibility</p:attrName>
                                        </p:attrNameLst>
                                      </p:cBhvr>
                                      <p:to>
                                        <p:strVal val="visible"/>
                                      </p:to>
                                    </p:set>
                                  </p:childTnLst>
                                </p:cTn>
                              </p:par>
                            </p:childTnLst>
                          </p:cTn>
                        </p:par>
                      </p:childTnLst>
                    </p:cTn>
                  </p:par>
                  <p:par>
                    <p:cTn id="529" fill="hold">
                      <p:stCondLst>
                        <p:cond delay="indefinite"/>
                      </p:stCondLst>
                      <p:childTnLst>
                        <p:par>
                          <p:cTn id="530" fill="hold">
                            <p:stCondLst>
                              <p:cond delay="0"/>
                            </p:stCondLst>
                            <p:childTnLst>
                              <p:par>
                                <p:cTn id="531" presetID="1" presetClass="exit" presetSubtype="0" fill="hold" nodeType="clickEffect">
                                  <p:stCondLst>
                                    <p:cond delay="0"/>
                                  </p:stCondLst>
                                  <p:childTnLst>
                                    <p:set>
                                      <p:cBhvr>
                                        <p:cTn id="532" dur="1" fill="hold">
                                          <p:stCondLst>
                                            <p:cond delay="0"/>
                                          </p:stCondLst>
                                        </p:cTn>
                                        <p:tgtEl>
                                          <p:spTgt spid="229"/>
                                        </p:tgtEl>
                                        <p:attrNameLst>
                                          <p:attrName>style.visibility</p:attrName>
                                        </p:attrNameLst>
                                      </p:cBhvr>
                                      <p:to>
                                        <p:strVal val="hidden"/>
                                      </p:to>
                                    </p:set>
                                  </p:childTnLst>
                                </p:cTn>
                              </p:par>
                              <p:par>
                                <p:cTn id="533" presetID="1" presetClass="entr" presetSubtype="0" fill="hold" nodeType="withEffect">
                                  <p:stCondLst>
                                    <p:cond delay="0"/>
                                  </p:stCondLst>
                                  <p:childTnLst>
                                    <p:set>
                                      <p:cBhvr>
                                        <p:cTn id="534" dur="1" fill="hold">
                                          <p:stCondLst>
                                            <p:cond delay="0"/>
                                          </p:stCondLst>
                                        </p:cTn>
                                        <p:tgtEl>
                                          <p:spTgt spid="230"/>
                                        </p:tgtEl>
                                        <p:attrNameLst>
                                          <p:attrName>style.visibility</p:attrName>
                                        </p:attrNameLst>
                                      </p:cBhvr>
                                      <p:to>
                                        <p:strVal val="visible"/>
                                      </p:to>
                                    </p:set>
                                  </p:childTnLst>
                                </p:cTn>
                              </p:par>
                            </p:childTnLst>
                          </p:cTn>
                        </p:par>
                      </p:childTnLst>
                    </p:cTn>
                  </p:par>
                  <p:par>
                    <p:cTn id="535" fill="hold">
                      <p:stCondLst>
                        <p:cond delay="indefinite"/>
                      </p:stCondLst>
                      <p:childTnLst>
                        <p:par>
                          <p:cTn id="536" fill="hold">
                            <p:stCondLst>
                              <p:cond delay="0"/>
                            </p:stCondLst>
                            <p:childTnLst>
                              <p:par>
                                <p:cTn id="537" presetID="1" presetClass="exit" presetSubtype="0" fill="hold" nodeType="clickEffect">
                                  <p:stCondLst>
                                    <p:cond delay="0"/>
                                  </p:stCondLst>
                                  <p:childTnLst>
                                    <p:set>
                                      <p:cBhvr>
                                        <p:cTn id="538" dur="1" fill="hold">
                                          <p:stCondLst>
                                            <p:cond delay="0"/>
                                          </p:stCondLst>
                                        </p:cTn>
                                        <p:tgtEl>
                                          <p:spTgt spid="230"/>
                                        </p:tgtEl>
                                        <p:attrNameLst>
                                          <p:attrName>style.visibility</p:attrName>
                                        </p:attrNameLst>
                                      </p:cBhvr>
                                      <p:to>
                                        <p:strVal val="hidden"/>
                                      </p:to>
                                    </p:set>
                                  </p:childTnLst>
                                </p:cTn>
                              </p:par>
                              <p:par>
                                <p:cTn id="539" presetID="1" presetClass="entr" presetSubtype="0" fill="hold" nodeType="withEffect">
                                  <p:stCondLst>
                                    <p:cond delay="0"/>
                                  </p:stCondLst>
                                  <p:childTnLst>
                                    <p:set>
                                      <p:cBhvr>
                                        <p:cTn id="540" dur="1" fill="hold">
                                          <p:stCondLst>
                                            <p:cond delay="0"/>
                                          </p:stCondLst>
                                        </p:cTn>
                                        <p:tgtEl>
                                          <p:spTgt spid="231"/>
                                        </p:tgtEl>
                                        <p:attrNameLst>
                                          <p:attrName>style.visibility</p:attrName>
                                        </p:attrNameLst>
                                      </p:cBhvr>
                                      <p:to>
                                        <p:strVal val="visible"/>
                                      </p:to>
                                    </p:set>
                                  </p:childTnLst>
                                </p:cTn>
                              </p:par>
                            </p:childTnLst>
                          </p:cTn>
                        </p:par>
                      </p:childTnLst>
                    </p:cTn>
                  </p:par>
                  <p:par>
                    <p:cTn id="541" fill="hold">
                      <p:stCondLst>
                        <p:cond delay="indefinite"/>
                      </p:stCondLst>
                      <p:childTnLst>
                        <p:par>
                          <p:cTn id="542" fill="hold">
                            <p:stCondLst>
                              <p:cond delay="0"/>
                            </p:stCondLst>
                            <p:childTnLst>
                              <p:par>
                                <p:cTn id="543" presetID="1" presetClass="exit" presetSubtype="0" fill="hold" nodeType="clickEffect">
                                  <p:stCondLst>
                                    <p:cond delay="0"/>
                                  </p:stCondLst>
                                  <p:childTnLst>
                                    <p:set>
                                      <p:cBhvr>
                                        <p:cTn id="544" dur="1" fill="hold">
                                          <p:stCondLst>
                                            <p:cond delay="0"/>
                                          </p:stCondLst>
                                        </p:cTn>
                                        <p:tgtEl>
                                          <p:spTgt spid="231"/>
                                        </p:tgtEl>
                                        <p:attrNameLst>
                                          <p:attrName>style.visibility</p:attrName>
                                        </p:attrNameLst>
                                      </p:cBhvr>
                                      <p:to>
                                        <p:strVal val="hidden"/>
                                      </p:to>
                                    </p:set>
                                  </p:childTnLst>
                                </p:cTn>
                              </p:par>
                              <p:par>
                                <p:cTn id="545" presetID="1" presetClass="entr" presetSubtype="0" fill="hold" nodeType="withEffect">
                                  <p:stCondLst>
                                    <p:cond delay="0"/>
                                  </p:stCondLst>
                                  <p:childTnLst>
                                    <p:set>
                                      <p:cBhvr>
                                        <p:cTn id="546" dur="1" fill="hold">
                                          <p:stCondLst>
                                            <p:cond delay="0"/>
                                          </p:stCondLst>
                                        </p:cTn>
                                        <p:tgtEl>
                                          <p:spTgt spid="234"/>
                                        </p:tgtEl>
                                        <p:attrNameLst>
                                          <p:attrName>style.visibility</p:attrName>
                                        </p:attrNameLst>
                                      </p:cBhvr>
                                      <p:to>
                                        <p:strVal val="visible"/>
                                      </p:to>
                                    </p:set>
                                  </p:childTnLst>
                                </p:cTn>
                              </p:par>
                            </p:childTnLst>
                          </p:cTn>
                        </p:par>
                      </p:childTnLst>
                    </p:cTn>
                  </p:par>
                  <p:par>
                    <p:cTn id="547" fill="hold">
                      <p:stCondLst>
                        <p:cond delay="indefinite"/>
                      </p:stCondLst>
                      <p:childTnLst>
                        <p:par>
                          <p:cTn id="548" fill="hold">
                            <p:stCondLst>
                              <p:cond delay="0"/>
                            </p:stCondLst>
                            <p:childTnLst>
                              <p:par>
                                <p:cTn id="549" presetID="1" presetClass="exit" presetSubtype="0" fill="hold" nodeType="clickEffect">
                                  <p:stCondLst>
                                    <p:cond delay="0"/>
                                  </p:stCondLst>
                                  <p:childTnLst>
                                    <p:set>
                                      <p:cBhvr>
                                        <p:cTn id="550" dur="1" fill="hold">
                                          <p:stCondLst>
                                            <p:cond delay="0"/>
                                          </p:stCondLst>
                                        </p:cTn>
                                        <p:tgtEl>
                                          <p:spTgt spid="234"/>
                                        </p:tgtEl>
                                        <p:attrNameLst>
                                          <p:attrName>style.visibility</p:attrName>
                                        </p:attrNameLst>
                                      </p:cBhvr>
                                      <p:to>
                                        <p:strVal val="hidden"/>
                                      </p:to>
                                    </p:set>
                                  </p:childTnLst>
                                </p:cTn>
                              </p:par>
                              <p:par>
                                <p:cTn id="551" presetID="1" presetClass="entr" presetSubtype="0" fill="hold" nodeType="withEffect">
                                  <p:stCondLst>
                                    <p:cond delay="0"/>
                                  </p:stCondLst>
                                  <p:childTnLst>
                                    <p:set>
                                      <p:cBhvr>
                                        <p:cTn id="552" dur="1" fill="hold">
                                          <p:stCondLst>
                                            <p:cond delay="0"/>
                                          </p:stCondLst>
                                        </p:cTn>
                                        <p:tgtEl>
                                          <p:spTgt spid="233"/>
                                        </p:tgtEl>
                                        <p:attrNameLst>
                                          <p:attrName>style.visibility</p:attrName>
                                        </p:attrNameLst>
                                      </p:cBhvr>
                                      <p:to>
                                        <p:strVal val="visible"/>
                                      </p:to>
                                    </p:set>
                                  </p:childTnLst>
                                </p:cTn>
                              </p:par>
                            </p:childTnLst>
                          </p:cTn>
                        </p:par>
                      </p:childTnLst>
                    </p:cTn>
                  </p:par>
                  <p:par>
                    <p:cTn id="553" fill="hold">
                      <p:stCondLst>
                        <p:cond delay="indefinite"/>
                      </p:stCondLst>
                      <p:childTnLst>
                        <p:par>
                          <p:cTn id="554" fill="hold">
                            <p:stCondLst>
                              <p:cond delay="0"/>
                            </p:stCondLst>
                            <p:childTnLst>
                              <p:par>
                                <p:cTn id="555" presetID="1" presetClass="exit" presetSubtype="0" fill="hold" nodeType="clickEffect">
                                  <p:stCondLst>
                                    <p:cond delay="0"/>
                                  </p:stCondLst>
                                  <p:childTnLst>
                                    <p:set>
                                      <p:cBhvr>
                                        <p:cTn id="556" dur="1" fill="hold">
                                          <p:stCondLst>
                                            <p:cond delay="0"/>
                                          </p:stCondLst>
                                        </p:cTn>
                                        <p:tgtEl>
                                          <p:spTgt spid="233"/>
                                        </p:tgtEl>
                                        <p:attrNameLst>
                                          <p:attrName>style.visibility</p:attrName>
                                        </p:attrNameLst>
                                      </p:cBhvr>
                                      <p:to>
                                        <p:strVal val="hidden"/>
                                      </p:to>
                                    </p:set>
                                  </p:childTnLst>
                                </p:cTn>
                              </p:par>
                              <p:par>
                                <p:cTn id="557" presetID="1" presetClass="entr" presetSubtype="0" fill="hold" nodeType="withEffect">
                                  <p:stCondLst>
                                    <p:cond delay="0"/>
                                  </p:stCondLst>
                                  <p:childTnLst>
                                    <p:set>
                                      <p:cBhvr>
                                        <p:cTn id="558" dur="1" fill="hold">
                                          <p:stCondLst>
                                            <p:cond delay="0"/>
                                          </p:stCondLst>
                                        </p:cTn>
                                        <p:tgtEl>
                                          <p:spTgt spid="232"/>
                                        </p:tgtEl>
                                        <p:attrNameLst>
                                          <p:attrName>style.visibility</p:attrName>
                                        </p:attrNameLst>
                                      </p:cBhvr>
                                      <p:to>
                                        <p:strVal val="visible"/>
                                      </p:to>
                                    </p:set>
                                  </p:childTnLst>
                                </p:cTn>
                              </p:par>
                            </p:childTnLst>
                          </p:cTn>
                        </p:par>
                      </p:childTnLst>
                    </p:cTn>
                  </p:par>
                  <p:par>
                    <p:cTn id="559" fill="hold">
                      <p:stCondLst>
                        <p:cond delay="indefinite"/>
                      </p:stCondLst>
                      <p:childTnLst>
                        <p:par>
                          <p:cTn id="560" fill="hold">
                            <p:stCondLst>
                              <p:cond delay="0"/>
                            </p:stCondLst>
                            <p:childTnLst>
                              <p:par>
                                <p:cTn id="561" presetID="1" presetClass="exit" presetSubtype="0" fill="hold" nodeType="clickEffect">
                                  <p:stCondLst>
                                    <p:cond delay="0"/>
                                  </p:stCondLst>
                                  <p:childTnLst>
                                    <p:set>
                                      <p:cBhvr>
                                        <p:cTn id="562" dur="1" fill="hold">
                                          <p:stCondLst>
                                            <p:cond delay="0"/>
                                          </p:stCondLst>
                                        </p:cTn>
                                        <p:tgtEl>
                                          <p:spTgt spid="232"/>
                                        </p:tgtEl>
                                        <p:attrNameLst>
                                          <p:attrName>style.visibility</p:attrName>
                                        </p:attrNameLst>
                                      </p:cBhvr>
                                      <p:to>
                                        <p:strVal val="hidden"/>
                                      </p:to>
                                    </p:set>
                                  </p:childTnLst>
                                </p:cTn>
                              </p:par>
                              <p:par>
                                <p:cTn id="563" presetID="1" presetClass="entr" presetSubtype="0" fill="hold" nodeType="withEffect">
                                  <p:stCondLst>
                                    <p:cond delay="0"/>
                                  </p:stCondLst>
                                  <p:childTnLst>
                                    <p:set>
                                      <p:cBhvr>
                                        <p:cTn id="564" dur="1" fill="hold">
                                          <p:stCondLst>
                                            <p:cond delay="0"/>
                                          </p:stCondLst>
                                        </p:cTn>
                                        <p:tgtEl>
                                          <p:spTgt spid="235"/>
                                        </p:tgtEl>
                                        <p:attrNameLst>
                                          <p:attrName>style.visibility</p:attrName>
                                        </p:attrNameLst>
                                      </p:cBhvr>
                                      <p:to>
                                        <p:strVal val="visible"/>
                                      </p:to>
                                    </p:set>
                                  </p:childTnLst>
                                </p:cTn>
                              </p:par>
                            </p:childTnLst>
                          </p:cTn>
                        </p:par>
                      </p:childTnLst>
                    </p:cTn>
                  </p:par>
                  <p:par>
                    <p:cTn id="565" fill="hold">
                      <p:stCondLst>
                        <p:cond delay="indefinite"/>
                      </p:stCondLst>
                      <p:childTnLst>
                        <p:par>
                          <p:cTn id="566" fill="hold">
                            <p:stCondLst>
                              <p:cond delay="0"/>
                            </p:stCondLst>
                            <p:childTnLst>
                              <p:par>
                                <p:cTn id="567" presetID="1" presetClass="exit" presetSubtype="0" fill="hold" nodeType="clickEffect">
                                  <p:stCondLst>
                                    <p:cond delay="0"/>
                                  </p:stCondLst>
                                  <p:childTnLst>
                                    <p:set>
                                      <p:cBhvr>
                                        <p:cTn id="568" dur="1" fill="hold">
                                          <p:stCondLst>
                                            <p:cond delay="0"/>
                                          </p:stCondLst>
                                        </p:cTn>
                                        <p:tgtEl>
                                          <p:spTgt spid="235"/>
                                        </p:tgtEl>
                                        <p:attrNameLst>
                                          <p:attrName>style.visibility</p:attrName>
                                        </p:attrNameLst>
                                      </p:cBhvr>
                                      <p:to>
                                        <p:strVal val="hidden"/>
                                      </p:to>
                                    </p:set>
                                  </p:childTnLst>
                                </p:cTn>
                              </p:par>
                              <p:par>
                                <p:cTn id="569" presetID="1" presetClass="entr" presetSubtype="0" fill="hold" nodeType="withEffect">
                                  <p:stCondLst>
                                    <p:cond delay="0"/>
                                  </p:stCondLst>
                                  <p:childTnLst>
                                    <p:set>
                                      <p:cBhvr>
                                        <p:cTn id="570" dur="1" fill="hold">
                                          <p:stCondLst>
                                            <p:cond delay="0"/>
                                          </p:stCondLst>
                                        </p:cTn>
                                        <p:tgtEl>
                                          <p:spTgt spid="236"/>
                                        </p:tgtEl>
                                        <p:attrNameLst>
                                          <p:attrName>style.visibility</p:attrName>
                                        </p:attrNameLst>
                                      </p:cBhvr>
                                      <p:to>
                                        <p:strVal val="visible"/>
                                      </p:to>
                                    </p:set>
                                  </p:childTnLst>
                                </p:cTn>
                              </p:par>
                            </p:childTnLst>
                          </p:cTn>
                        </p:par>
                      </p:childTnLst>
                    </p:cTn>
                  </p:par>
                  <p:par>
                    <p:cTn id="571" fill="hold">
                      <p:stCondLst>
                        <p:cond delay="indefinite"/>
                      </p:stCondLst>
                      <p:childTnLst>
                        <p:par>
                          <p:cTn id="572" fill="hold">
                            <p:stCondLst>
                              <p:cond delay="0"/>
                            </p:stCondLst>
                            <p:childTnLst>
                              <p:par>
                                <p:cTn id="573" presetID="1" presetClass="exit" presetSubtype="0" fill="hold" nodeType="clickEffect">
                                  <p:stCondLst>
                                    <p:cond delay="0"/>
                                  </p:stCondLst>
                                  <p:childTnLst>
                                    <p:set>
                                      <p:cBhvr>
                                        <p:cTn id="574" dur="1" fill="hold">
                                          <p:stCondLst>
                                            <p:cond delay="0"/>
                                          </p:stCondLst>
                                        </p:cTn>
                                        <p:tgtEl>
                                          <p:spTgt spid="236"/>
                                        </p:tgtEl>
                                        <p:attrNameLst>
                                          <p:attrName>style.visibility</p:attrName>
                                        </p:attrNameLst>
                                      </p:cBhvr>
                                      <p:to>
                                        <p:strVal val="hidden"/>
                                      </p:to>
                                    </p:set>
                                  </p:childTnLst>
                                </p:cTn>
                              </p:par>
                              <p:par>
                                <p:cTn id="575" presetID="1" presetClass="entr" presetSubtype="0" fill="hold" nodeType="withEffect">
                                  <p:stCondLst>
                                    <p:cond delay="0"/>
                                  </p:stCondLst>
                                  <p:childTnLst>
                                    <p:set>
                                      <p:cBhvr>
                                        <p:cTn id="576" dur="1" fill="hold">
                                          <p:stCondLst>
                                            <p:cond delay="0"/>
                                          </p:stCondLst>
                                        </p:cTn>
                                        <p:tgtEl>
                                          <p:spTgt spid="237"/>
                                        </p:tgtEl>
                                        <p:attrNameLst>
                                          <p:attrName>style.visibility</p:attrName>
                                        </p:attrNameLst>
                                      </p:cBhvr>
                                      <p:to>
                                        <p:strVal val="visible"/>
                                      </p:to>
                                    </p:set>
                                  </p:childTnLst>
                                </p:cTn>
                              </p:par>
                            </p:childTnLst>
                          </p:cTn>
                        </p:par>
                      </p:childTnLst>
                    </p:cTn>
                  </p:par>
                  <p:par>
                    <p:cTn id="577" fill="hold">
                      <p:stCondLst>
                        <p:cond delay="indefinite"/>
                      </p:stCondLst>
                      <p:childTnLst>
                        <p:par>
                          <p:cTn id="578" fill="hold">
                            <p:stCondLst>
                              <p:cond delay="0"/>
                            </p:stCondLst>
                            <p:childTnLst>
                              <p:par>
                                <p:cTn id="579" presetID="1" presetClass="exit" presetSubtype="0" fill="hold" nodeType="clickEffect">
                                  <p:stCondLst>
                                    <p:cond delay="0"/>
                                  </p:stCondLst>
                                  <p:childTnLst>
                                    <p:set>
                                      <p:cBhvr>
                                        <p:cTn id="580" dur="1" fill="hold">
                                          <p:stCondLst>
                                            <p:cond delay="0"/>
                                          </p:stCondLst>
                                        </p:cTn>
                                        <p:tgtEl>
                                          <p:spTgt spid="237"/>
                                        </p:tgtEl>
                                        <p:attrNameLst>
                                          <p:attrName>style.visibility</p:attrName>
                                        </p:attrNameLst>
                                      </p:cBhvr>
                                      <p:to>
                                        <p:strVal val="hidden"/>
                                      </p:to>
                                    </p:set>
                                  </p:childTnLst>
                                </p:cTn>
                              </p:par>
                              <p:par>
                                <p:cTn id="581" presetID="1" presetClass="entr" presetSubtype="0" fill="hold" nodeType="withEffect">
                                  <p:stCondLst>
                                    <p:cond delay="0"/>
                                  </p:stCondLst>
                                  <p:childTnLst>
                                    <p:set>
                                      <p:cBhvr>
                                        <p:cTn id="582" dur="1" fill="hold">
                                          <p:stCondLst>
                                            <p:cond delay="0"/>
                                          </p:stCondLst>
                                        </p:cTn>
                                        <p:tgtEl>
                                          <p:spTgt spid="238"/>
                                        </p:tgtEl>
                                        <p:attrNameLst>
                                          <p:attrName>style.visibility</p:attrName>
                                        </p:attrNameLst>
                                      </p:cBhvr>
                                      <p:to>
                                        <p:strVal val="visible"/>
                                      </p:to>
                                    </p:set>
                                  </p:childTnLst>
                                </p:cTn>
                              </p:par>
                            </p:childTnLst>
                          </p:cTn>
                        </p:par>
                      </p:childTnLst>
                    </p:cTn>
                  </p:par>
                  <p:par>
                    <p:cTn id="583" fill="hold">
                      <p:stCondLst>
                        <p:cond delay="indefinite"/>
                      </p:stCondLst>
                      <p:childTnLst>
                        <p:par>
                          <p:cTn id="584" fill="hold">
                            <p:stCondLst>
                              <p:cond delay="0"/>
                            </p:stCondLst>
                            <p:childTnLst>
                              <p:par>
                                <p:cTn id="585" presetID="1" presetClass="exit" presetSubtype="0" fill="hold" nodeType="clickEffect">
                                  <p:stCondLst>
                                    <p:cond delay="0"/>
                                  </p:stCondLst>
                                  <p:childTnLst>
                                    <p:set>
                                      <p:cBhvr>
                                        <p:cTn id="586" dur="1" fill="hold">
                                          <p:stCondLst>
                                            <p:cond delay="0"/>
                                          </p:stCondLst>
                                        </p:cTn>
                                        <p:tgtEl>
                                          <p:spTgt spid="238"/>
                                        </p:tgtEl>
                                        <p:attrNameLst>
                                          <p:attrName>style.visibility</p:attrName>
                                        </p:attrNameLst>
                                      </p:cBhvr>
                                      <p:to>
                                        <p:strVal val="hidden"/>
                                      </p:to>
                                    </p:set>
                                  </p:childTnLst>
                                </p:cTn>
                              </p:par>
                              <p:par>
                                <p:cTn id="587" presetID="1" presetClass="entr" presetSubtype="0" fill="hold" nodeType="withEffect">
                                  <p:stCondLst>
                                    <p:cond delay="0"/>
                                  </p:stCondLst>
                                  <p:childTnLst>
                                    <p:set>
                                      <p:cBhvr>
                                        <p:cTn id="588" dur="1" fill="hold">
                                          <p:stCondLst>
                                            <p:cond delay="0"/>
                                          </p:stCondLst>
                                        </p:cTn>
                                        <p:tgtEl>
                                          <p:spTgt spid="239"/>
                                        </p:tgtEl>
                                        <p:attrNameLst>
                                          <p:attrName>style.visibility</p:attrName>
                                        </p:attrNameLst>
                                      </p:cBhvr>
                                      <p:to>
                                        <p:strVal val="visible"/>
                                      </p:to>
                                    </p:set>
                                  </p:childTnLst>
                                </p:cTn>
                              </p:par>
                            </p:childTnLst>
                          </p:cTn>
                        </p:par>
                      </p:childTnLst>
                    </p:cTn>
                  </p:par>
                  <p:par>
                    <p:cTn id="589" fill="hold">
                      <p:stCondLst>
                        <p:cond delay="indefinite"/>
                      </p:stCondLst>
                      <p:childTnLst>
                        <p:par>
                          <p:cTn id="590" fill="hold">
                            <p:stCondLst>
                              <p:cond delay="0"/>
                            </p:stCondLst>
                            <p:childTnLst>
                              <p:par>
                                <p:cTn id="591" presetID="1" presetClass="exit" presetSubtype="0" fill="hold" nodeType="clickEffect">
                                  <p:stCondLst>
                                    <p:cond delay="0"/>
                                  </p:stCondLst>
                                  <p:childTnLst>
                                    <p:set>
                                      <p:cBhvr>
                                        <p:cTn id="592" dur="1" fill="hold">
                                          <p:stCondLst>
                                            <p:cond delay="0"/>
                                          </p:stCondLst>
                                        </p:cTn>
                                        <p:tgtEl>
                                          <p:spTgt spid="239"/>
                                        </p:tgtEl>
                                        <p:attrNameLst>
                                          <p:attrName>style.visibility</p:attrName>
                                        </p:attrNameLst>
                                      </p:cBhvr>
                                      <p:to>
                                        <p:strVal val="hidden"/>
                                      </p:to>
                                    </p:set>
                                  </p:childTnLst>
                                </p:cTn>
                              </p:par>
                              <p:par>
                                <p:cTn id="593" presetID="1" presetClass="entr" presetSubtype="0" fill="hold" nodeType="withEffect">
                                  <p:stCondLst>
                                    <p:cond delay="0"/>
                                  </p:stCondLst>
                                  <p:childTnLst>
                                    <p:set>
                                      <p:cBhvr>
                                        <p:cTn id="594" dur="1" fill="hold">
                                          <p:stCondLst>
                                            <p:cond delay="0"/>
                                          </p:stCondLst>
                                        </p:cTn>
                                        <p:tgtEl>
                                          <p:spTgt spid="240"/>
                                        </p:tgtEl>
                                        <p:attrNameLst>
                                          <p:attrName>style.visibility</p:attrName>
                                        </p:attrNameLst>
                                      </p:cBhvr>
                                      <p:to>
                                        <p:strVal val="visible"/>
                                      </p:to>
                                    </p:set>
                                  </p:childTnLst>
                                </p:cTn>
                              </p:par>
                            </p:childTnLst>
                          </p:cTn>
                        </p:par>
                      </p:childTnLst>
                    </p:cTn>
                  </p:par>
                  <p:par>
                    <p:cTn id="595" fill="hold">
                      <p:stCondLst>
                        <p:cond delay="indefinite"/>
                      </p:stCondLst>
                      <p:childTnLst>
                        <p:par>
                          <p:cTn id="596" fill="hold">
                            <p:stCondLst>
                              <p:cond delay="0"/>
                            </p:stCondLst>
                            <p:childTnLst>
                              <p:par>
                                <p:cTn id="597" presetID="1" presetClass="exit" presetSubtype="0" fill="hold" nodeType="clickEffect">
                                  <p:stCondLst>
                                    <p:cond delay="0"/>
                                  </p:stCondLst>
                                  <p:childTnLst>
                                    <p:set>
                                      <p:cBhvr>
                                        <p:cTn id="598" dur="1" fill="hold">
                                          <p:stCondLst>
                                            <p:cond delay="0"/>
                                          </p:stCondLst>
                                        </p:cTn>
                                        <p:tgtEl>
                                          <p:spTgt spid="240"/>
                                        </p:tgtEl>
                                        <p:attrNameLst>
                                          <p:attrName>style.visibility</p:attrName>
                                        </p:attrNameLst>
                                      </p:cBhvr>
                                      <p:to>
                                        <p:strVal val="hidden"/>
                                      </p:to>
                                    </p:set>
                                  </p:childTnLst>
                                </p:cTn>
                              </p:par>
                              <p:par>
                                <p:cTn id="599" presetID="1" presetClass="entr" presetSubtype="0" fill="hold" nodeType="withEffect">
                                  <p:stCondLst>
                                    <p:cond delay="0"/>
                                  </p:stCondLst>
                                  <p:childTnLst>
                                    <p:set>
                                      <p:cBhvr>
                                        <p:cTn id="600" dur="1" fill="hold">
                                          <p:stCondLst>
                                            <p:cond delay="0"/>
                                          </p:stCondLst>
                                        </p:cTn>
                                        <p:tgtEl>
                                          <p:spTgt spid="241"/>
                                        </p:tgtEl>
                                        <p:attrNameLst>
                                          <p:attrName>style.visibility</p:attrName>
                                        </p:attrNameLst>
                                      </p:cBhvr>
                                      <p:to>
                                        <p:strVal val="visible"/>
                                      </p:to>
                                    </p:set>
                                  </p:childTnLst>
                                </p:cTn>
                              </p:par>
                            </p:childTnLst>
                          </p:cTn>
                        </p:par>
                      </p:childTnLst>
                    </p:cTn>
                  </p:par>
                  <p:par>
                    <p:cTn id="601" fill="hold">
                      <p:stCondLst>
                        <p:cond delay="indefinite"/>
                      </p:stCondLst>
                      <p:childTnLst>
                        <p:par>
                          <p:cTn id="602" fill="hold">
                            <p:stCondLst>
                              <p:cond delay="0"/>
                            </p:stCondLst>
                            <p:childTnLst>
                              <p:par>
                                <p:cTn id="603" presetID="1" presetClass="exit" presetSubtype="0" fill="hold" nodeType="clickEffect">
                                  <p:stCondLst>
                                    <p:cond delay="0"/>
                                  </p:stCondLst>
                                  <p:childTnLst>
                                    <p:set>
                                      <p:cBhvr>
                                        <p:cTn id="604" dur="1" fill="hold">
                                          <p:stCondLst>
                                            <p:cond delay="0"/>
                                          </p:stCondLst>
                                        </p:cTn>
                                        <p:tgtEl>
                                          <p:spTgt spid="241"/>
                                        </p:tgtEl>
                                        <p:attrNameLst>
                                          <p:attrName>style.visibility</p:attrName>
                                        </p:attrNameLst>
                                      </p:cBhvr>
                                      <p:to>
                                        <p:strVal val="hidden"/>
                                      </p:to>
                                    </p:set>
                                  </p:childTnLst>
                                </p:cTn>
                              </p:par>
                              <p:par>
                                <p:cTn id="605" presetID="1" presetClass="entr" presetSubtype="0" fill="hold" nodeType="withEffect">
                                  <p:stCondLst>
                                    <p:cond delay="0"/>
                                  </p:stCondLst>
                                  <p:childTnLst>
                                    <p:set>
                                      <p:cBhvr>
                                        <p:cTn id="606" dur="1" fill="hold">
                                          <p:stCondLst>
                                            <p:cond delay="0"/>
                                          </p:stCondLst>
                                        </p:cTn>
                                        <p:tgtEl>
                                          <p:spTgt spid="242"/>
                                        </p:tgtEl>
                                        <p:attrNameLst>
                                          <p:attrName>style.visibility</p:attrName>
                                        </p:attrNameLst>
                                      </p:cBhvr>
                                      <p:to>
                                        <p:strVal val="visible"/>
                                      </p:to>
                                    </p:set>
                                  </p:childTnLst>
                                </p:cTn>
                              </p:par>
                            </p:childTnLst>
                          </p:cTn>
                        </p:par>
                      </p:childTnLst>
                    </p:cTn>
                  </p:par>
                  <p:par>
                    <p:cTn id="607" fill="hold">
                      <p:stCondLst>
                        <p:cond delay="indefinite"/>
                      </p:stCondLst>
                      <p:childTnLst>
                        <p:par>
                          <p:cTn id="608" fill="hold">
                            <p:stCondLst>
                              <p:cond delay="0"/>
                            </p:stCondLst>
                            <p:childTnLst>
                              <p:par>
                                <p:cTn id="609" presetID="1" presetClass="exit" presetSubtype="0" fill="hold" nodeType="clickEffect">
                                  <p:stCondLst>
                                    <p:cond delay="0"/>
                                  </p:stCondLst>
                                  <p:childTnLst>
                                    <p:set>
                                      <p:cBhvr>
                                        <p:cTn id="610" dur="1" fill="hold">
                                          <p:stCondLst>
                                            <p:cond delay="0"/>
                                          </p:stCondLst>
                                        </p:cTn>
                                        <p:tgtEl>
                                          <p:spTgt spid="2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2E2FD-DF80-4CD5-9B25-DD79B49E9F48}"/>
              </a:ext>
            </a:extLst>
          </p:cNvPr>
          <p:cNvSpPr>
            <a:spLocks noGrp="1"/>
          </p:cNvSpPr>
          <p:nvPr>
            <p:ph type="title"/>
          </p:nvPr>
        </p:nvSpPr>
        <p:spPr/>
        <p:txBody>
          <a:bodyPr/>
          <a:lstStyle/>
          <a:p>
            <a:r>
              <a:rPr lang="en-GB" dirty="0"/>
              <a:t>1NPV-1 Count forwards and backwards within 100</a:t>
            </a:r>
          </a:p>
        </p:txBody>
      </p:sp>
      <p:pic>
        <p:nvPicPr>
          <p:cNvPr id="3" name="Picture 2">
            <a:extLst>
              <a:ext uri="{FF2B5EF4-FFF2-40B4-BE49-F238E27FC236}">
                <a16:creationId xmlns:a16="http://schemas.microsoft.com/office/drawing/2014/main" id="{2F783F40-B337-495F-B4AF-32362C9C65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108" y="2128987"/>
            <a:ext cx="11262632" cy="1071472"/>
          </a:xfrm>
          <a:prstGeom prst="rect">
            <a:avLst/>
          </a:prstGeom>
        </p:spPr>
      </p:pic>
      <p:cxnSp>
        <p:nvCxnSpPr>
          <p:cNvPr id="5" name="Straight Arrow Connector 4">
            <a:extLst>
              <a:ext uri="{FF2B5EF4-FFF2-40B4-BE49-F238E27FC236}">
                <a16:creationId xmlns:a16="http://schemas.microsoft.com/office/drawing/2014/main" id="{ED417C8B-CCA7-4DF9-8813-245A9AEAC0A0}"/>
              </a:ext>
            </a:extLst>
          </p:cNvPr>
          <p:cNvCxnSpPr>
            <a:cxnSpLocks/>
          </p:cNvCxnSpPr>
          <p:nvPr/>
        </p:nvCxnSpPr>
        <p:spPr>
          <a:xfrm>
            <a:off x="1154459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B97F3693-D016-4A93-890E-841E51DC5E9F}"/>
              </a:ext>
            </a:extLst>
          </p:cNvPr>
          <p:cNvCxnSpPr>
            <a:cxnSpLocks/>
          </p:cNvCxnSpPr>
          <p:nvPr/>
        </p:nvCxnSpPr>
        <p:spPr>
          <a:xfrm>
            <a:off x="11423611"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CF56BAF-7761-4ADE-B31A-701ECB8B0980}"/>
              </a:ext>
            </a:extLst>
          </p:cNvPr>
          <p:cNvCxnSpPr>
            <a:cxnSpLocks/>
          </p:cNvCxnSpPr>
          <p:nvPr/>
        </p:nvCxnSpPr>
        <p:spPr>
          <a:xfrm>
            <a:off x="11316697"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F1F2327-D3E4-43E6-A6A3-197736E5E2D7}"/>
              </a:ext>
            </a:extLst>
          </p:cNvPr>
          <p:cNvCxnSpPr>
            <a:cxnSpLocks/>
          </p:cNvCxnSpPr>
          <p:nvPr/>
        </p:nvCxnSpPr>
        <p:spPr>
          <a:xfrm>
            <a:off x="11205562"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0978F44-E589-470A-AC58-F523CD63123C}"/>
              </a:ext>
            </a:extLst>
          </p:cNvPr>
          <p:cNvCxnSpPr>
            <a:cxnSpLocks/>
          </p:cNvCxnSpPr>
          <p:nvPr/>
        </p:nvCxnSpPr>
        <p:spPr>
          <a:xfrm>
            <a:off x="11097241"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8B09C35-6E39-465B-8ACC-73047D51DA09}"/>
              </a:ext>
            </a:extLst>
          </p:cNvPr>
          <p:cNvCxnSpPr>
            <a:cxnSpLocks/>
          </p:cNvCxnSpPr>
          <p:nvPr/>
        </p:nvCxnSpPr>
        <p:spPr>
          <a:xfrm>
            <a:off x="10990327"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6713DB4-BD9D-4E30-A35A-63B20CED6F21}"/>
              </a:ext>
            </a:extLst>
          </p:cNvPr>
          <p:cNvCxnSpPr>
            <a:cxnSpLocks/>
          </p:cNvCxnSpPr>
          <p:nvPr/>
        </p:nvCxnSpPr>
        <p:spPr>
          <a:xfrm>
            <a:off x="10879192"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07EF7D3-7564-454C-817A-D2F9414CCDEC}"/>
              </a:ext>
            </a:extLst>
          </p:cNvPr>
          <p:cNvCxnSpPr>
            <a:cxnSpLocks/>
          </p:cNvCxnSpPr>
          <p:nvPr/>
        </p:nvCxnSpPr>
        <p:spPr>
          <a:xfrm>
            <a:off x="10768057"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2946B3C-8968-47BD-B930-CB74527E9110}"/>
              </a:ext>
            </a:extLst>
          </p:cNvPr>
          <p:cNvCxnSpPr>
            <a:cxnSpLocks/>
          </p:cNvCxnSpPr>
          <p:nvPr/>
        </p:nvCxnSpPr>
        <p:spPr>
          <a:xfrm>
            <a:off x="1066114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23B3D4F-4854-4FAF-B8CE-5A1C8F13E01F}"/>
              </a:ext>
            </a:extLst>
          </p:cNvPr>
          <p:cNvCxnSpPr>
            <a:cxnSpLocks/>
          </p:cNvCxnSpPr>
          <p:nvPr/>
        </p:nvCxnSpPr>
        <p:spPr>
          <a:xfrm>
            <a:off x="10550008"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17592AB-83AE-4BA4-B0DF-A7330C5C3A8B}"/>
              </a:ext>
            </a:extLst>
          </p:cNvPr>
          <p:cNvCxnSpPr>
            <a:cxnSpLocks/>
          </p:cNvCxnSpPr>
          <p:nvPr/>
        </p:nvCxnSpPr>
        <p:spPr>
          <a:xfrm>
            <a:off x="10445906"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4E6DEB7-1879-4A43-A7A9-03AA96E31FE4}"/>
              </a:ext>
            </a:extLst>
          </p:cNvPr>
          <p:cNvCxnSpPr>
            <a:cxnSpLocks/>
          </p:cNvCxnSpPr>
          <p:nvPr/>
        </p:nvCxnSpPr>
        <p:spPr>
          <a:xfrm>
            <a:off x="10334772"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4AAB8D8-E6F2-41E0-8188-3B4D7CC956F2}"/>
              </a:ext>
            </a:extLst>
          </p:cNvPr>
          <p:cNvCxnSpPr>
            <a:cxnSpLocks/>
          </p:cNvCxnSpPr>
          <p:nvPr/>
        </p:nvCxnSpPr>
        <p:spPr>
          <a:xfrm>
            <a:off x="10227858"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3D5F70E-E80D-4F0A-9EED-C3A335CF682E}"/>
              </a:ext>
            </a:extLst>
          </p:cNvPr>
          <p:cNvCxnSpPr>
            <a:cxnSpLocks/>
          </p:cNvCxnSpPr>
          <p:nvPr/>
        </p:nvCxnSpPr>
        <p:spPr>
          <a:xfrm>
            <a:off x="1011672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BA839D5-8870-4E0D-A7DD-43A6939E02EE}"/>
              </a:ext>
            </a:extLst>
          </p:cNvPr>
          <p:cNvCxnSpPr>
            <a:cxnSpLocks/>
          </p:cNvCxnSpPr>
          <p:nvPr/>
        </p:nvCxnSpPr>
        <p:spPr>
          <a:xfrm>
            <a:off x="10008402"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08E4806-A736-4437-B3BD-5DB4EECF8C91}"/>
              </a:ext>
            </a:extLst>
          </p:cNvPr>
          <p:cNvCxnSpPr>
            <a:cxnSpLocks/>
          </p:cNvCxnSpPr>
          <p:nvPr/>
        </p:nvCxnSpPr>
        <p:spPr>
          <a:xfrm>
            <a:off x="9901488"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A53F61F-017E-403F-A5DC-CBF843BA36CF}"/>
              </a:ext>
            </a:extLst>
          </p:cNvPr>
          <p:cNvCxnSpPr>
            <a:cxnSpLocks/>
          </p:cNvCxnSpPr>
          <p:nvPr/>
        </p:nvCxnSpPr>
        <p:spPr>
          <a:xfrm>
            <a:off x="979035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BDB8B89-C594-4957-8DED-1FA9BF23076A}"/>
              </a:ext>
            </a:extLst>
          </p:cNvPr>
          <p:cNvCxnSpPr>
            <a:cxnSpLocks/>
          </p:cNvCxnSpPr>
          <p:nvPr/>
        </p:nvCxnSpPr>
        <p:spPr>
          <a:xfrm>
            <a:off x="9679218"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BF824DB-D03C-4A9A-A20C-EFCBAC400962}"/>
              </a:ext>
            </a:extLst>
          </p:cNvPr>
          <p:cNvCxnSpPr>
            <a:cxnSpLocks/>
          </p:cNvCxnSpPr>
          <p:nvPr/>
        </p:nvCxnSpPr>
        <p:spPr>
          <a:xfrm>
            <a:off x="9572304"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8C56DF1-5E27-4075-8DC1-5C037C474857}"/>
              </a:ext>
            </a:extLst>
          </p:cNvPr>
          <p:cNvCxnSpPr>
            <a:cxnSpLocks/>
          </p:cNvCxnSpPr>
          <p:nvPr/>
        </p:nvCxnSpPr>
        <p:spPr>
          <a:xfrm>
            <a:off x="9461169"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845286F-8BCC-475B-994B-DBEE39C23CD8}"/>
              </a:ext>
            </a:extLst>
          </p:cNvPr>
          <p:cNvCxnSpPr>
            <a:cxnSpLocks/>
          </p:cNvCxnSpPr>
          <p:nvPr/>
        </p:nvCxnSpPr>
        <p:spPr>
          <a:xfrm>
            <a:off x="9357067"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FBD1668-C4DC-43E8-AE89-6340F1569843}"/>
              </a:ext>
            </a:extLst>
          </p:cNvPr>
          <p:cNvCxnSpPr>
            <a:cxnSpLocks/>
          </p:cNvCxnSpPr>
          <p:nvPr/>
        </p:nvCxnSpPr>
        <p:spPr>
          <a:xfrm>
            <a:off x="9244525"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068A8CE-C07E-41EB-AC75-9346F76254FD}"/>
              </a:ext>
            </a:extLst>
          </p:cNvPr>
          <p:cNvCxnSpPr>
            <a:cxnSpLocks/>
          </p:cNvCxnSpPr>
          <p:nvPr/>
        </p:nvCxnSpPr>
        <p:spPr>
          <a:xfrm>
            <a:off x="9137611"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9F95216-6C4F-4AB3-85DF-0CEB2C751856}"/>
              </a:ext>
            </a:extLst>
          </p:cNvPr>
          <p:cNvCxnSpPr>
            <a:cxnSpLocks/>
          </p:cNvCxnSpPr>
          <p:nvPr/>
        </p:nvCxnSpPr>
        <p:spPr>
          <a:xfrm>
            <a:off x="9026476"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4B219D6-829C-4887-BC6D-A922D644DCA3}"/>
              </a:ext>
            </a:extLst>
          </p:cNvPr>
          <p:cNvCxnSpPr>
            <a:cxnSpLocks/>
          </p:cNvCxnSpPr>
          <p:nvPr/>
        </p:nvCxnSpPr>
        <p:spPr>
          <a:xfrm>
            <a:off x="8918155"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65E9BB4-7ED4-4F0A-968B-5B498E38E778}"/>
              </a:ext>
            </a:extLst>
          </p:cNvPr>
          <p:cNvCxnSpPr>
            <a:cxnSpLocks/>
          </p:cNvCxnSpPr>
          <p:nvPr/>
        </p:nvCxnSpPr>
        <p:spPr>
          <a:xfrm>
            <a:off x="8811241"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9745F55-021A-4B0D-BCBA-59AD4BC50904}"/>
              </a:ext>
            </a:extLst>
          </p:cNvPr>
          <p:cNvCxnSpPr>
            <a:cxnSpLocks/>
          </p:cNvCxnSpPr>
          <p:nvPr/>
        </p:nvCxnSpPr>
        <p:spPr>
          <a:xfrm>
            <a:off x="8700106"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819B629-5501-41C4-AE6D-E0FA61BF150A}"/>
              </a:ext>
            </a:extLst>
          </p:cNvPr>
          <p:cNvCxnSpPr>
            <a:cxnSpLocks/>
          </p:cNvCxnSpPr>
          <p:nvPr/>
        </p:nvCxnSpPr>
        <p:spPr>
          <a:xfrm>
            <a:off x="8588971"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60AF360-45B2-4AA6-BA86-6B8F5ACE76D9}"/>
              </a:ext>
            </a:extLst>
          </p:cNvPr>
          <p:cNvCxnSpPr>
            <a:cxnSpLocks/>
          </p:cNvCxnSpPr>
          <p:nvPr/>
        </p:nvCxnSpPr>
        <p:spPr>
          <a:xfrm>
            <a:off x="8482057"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CC96C79C-8DD8-441A-BE88-6B1173C8F0B7}"/>
              </a:ext>
            </a:extLst>
          </p:cNvPr>
          <p:cNvCxnSpPr>
            <a:cxnSpLocks/>
          </p:cNvCxnSpPr>
          <p:nvPr/>
        </p:nvCxnSpPr>
        <p:spPr>
          <a:xfrm>
            <a:off x="8370922"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262D761-D812-4F73-B0DB-E69B781C964D}"/>
              </a:ext>
            </a:extLst>
          </p:cNvPr>
          <p:cNvCxnSpPr>
            <a:cxnSpLocks/>
          </p:cNvCxnSpPr>
          <p:nvPr/>
        </p:nvCxnSpPr>
        <p:spPr>
          <a:xfrm>
            <a:off x="8266820"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822D506-00E2-4323-B3B5-66B54CC4668F}"/>
              </a:ext>
            </a:extLst>
          </p:cNvPr>
          <p:cNvCxnSpPr>
            <a:cxnSpLocks/>
          </p:cNvCxnSpPr>
          <p:nvPr/>
        </p:nvCxnSpPr>
        <p:spPr>
          <a:xfrm>
            <a:off x="8151466"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DDC462A-D32C-489E-8082-EBFC415171DB}"/>
              </a:ext>
            </a:extLst>
          </p:cNvPr>
          <p:cNvCxnSpPr>
            <a:cxnSpLocks/>
          </p:cNvCxnSpPr>
          <p:nvPr/>
        </p:nvCxnSpPr>
        <p:spPr>
          <a:xfrm>
            <a:off x="8044552"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1EF2417-9F98-4A93-B4D2-8F97C415F93E}"/>
              </a:ext>
            </a:extLst>
          </p:cNvPr>
          <p:cNvCxnSpPr>
            <a:cxnSpLocks/>
          </p:cNvCxnSpPr>
          <p:nvPr/>
        </p:nvCxnSpPr>
        <p:spPr>
          <a:xfrm>
            <a:off x="7933417"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16AD4DD-F8BC-4E4F-BD29-CF27839BCF1D}"/>
              </a:ext>
            </a:extLst>
          </p:cNvPr>
          <p:cNvCxnSpPr>
            <a:cxnSpLocks/>
          </p:cNvCxnSpPr>
          <p:nvPr/>
        </p:nvCxnSpPr>
        <p:spPr>
          <a:xfrm>
            <a:off x="7825096"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8D281B67-D598-40A2-BB43-5F6C1CA54B43}"/>
              </a:ext>
            </a:extLst>
          </p:cNvPr>
          <p:cNvCxnSpPr>
            <a:cxnSpLocks/>
          </p:cNvCxnSpPr>
          <p:nvPr/>
        </p:nvCxnSpPr>
        <p:spPr>
          <a:xfrm>
            <a:off x="7718182"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5D5D732F-B049-4CBE-994D-0EA2890909AE}"/>
              </a:ext>
            </a:extLst>
          </p:cNvPr>
          <p:cNvCxnSpPr>
            <a:cxnSpLocks/>
          </p:cNvCxnSpPr>
          <p:nvPr/>
        </p:nvCxnSpPr>
        <p:spPr>
          <a:xfrm>
            <a:off x="7607047"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14BF25F4-447E-4272-A7B9-468E6B0E2165}"/>
              </a:ext>
            </a:extLst>
          </p:cNvPr>
          <p:cNvCxnSpPr>
            <a:cxnSpLocks/>
          </p:cNvCxnSpPr>
          <p:nvPr/>
        </p:nvCxnSpPr>
        <p:spPr>
          <a:xfrm>
            <a:off x="7495912"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F1D601E-119E-4774-B31E-C90890657326}"/>
              </a:ext>
            </a:extLst>
          </p:cNvPr>
          <p:cNvCxnSpPr>
            <a:cxnSpLocks/>
          </p:cNvCxnSpPr>
          <p:nvPr/>
        </p:nvCxnSpPr>
        <p:spPr>
          <a:xfrm>
            <a:off x="7388998"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74C29AD2-0C96-4A3B-98CC-9D9A488BA207}"/>
              </a:ext>
            </a:extLst>
          </p:cNvPr>
          <p:cNvCxnSpPr>
            <a:cxnSpLocks/>
          </p:cNvCxnSpPr>
          <p:nvPr/>
        </p:nvCxnSpPr>
        <p:spPr>
          <a:xfrm>
            <a:off x="727786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A533066-EFA4-4234-8484-F57F67ECB7AF}"/>
              </a:ext>
            </a:extLst>
          </p:cNvPr>
          <p:cNvCxnSpPr>
            <a:cxnSpLocks/>
          </p:cNvCxnSpPr>
          <p:nvPr/>
        </p:nvCxnSpPr>
        <p:spPr>
          <a:xfrm>
            <a:off x="7173761"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7C3D83F7-3966-4160-8B99-01DC37BA42CB}"/>
              </a:ext>
            </a:extLst>
          </p:cNvPr>
          <p:cNvCxnSpPr>
            <a:cxnSpLocks/>
          </p:cNvCxnSpPr>
          <p:nvPr/>
        </p:nvCxnSpPr>
        <p:spPr>
          <a:xfrm>
            <a:off x="7061220"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D94166D-DF56-4662-8A3D-10E9DB261CCD}"/>
              </a:ext>
            </a:extLst>
          </p:cNvPr>
          <p:cNvCxnSpPr>
            <a:cxnSpLocks/>
          </p:cNvCxnSpPr>
          <p:nvPr/>
        </p:nvCxnSpPr>
        <p:spPr>
          <a:xfrm>
            <a:off x="6954306"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C73F6C9-BCE7-4578-8C4A-48F0DAFDC3CE}"/>
              </a:ext>
            </a:extLst>
          </p:cNvPr>
          <p:cNvCxnSpPr>
            <a:cxnSpLocks/>
          </p:cNvCxnSpPr>
          <p:nvPr/>
        </p:nvCxnSpPr>
        <p:spPr>
          <a:xfrm>
            <a:off x="6843171"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F4315175-C71C-43FD-AD37-B4F1A41FD093}"/>
              </a:ext>
            </a:extLst>
          </p:cNvPr>
          <p:cNvCxnSpPr>
            <a:cxnSpLocks/>
          </p:cNvCxnSpPr>
          <p:nvPr/>
        </p:nvCxnSpPr>
        <p:spPr>
          <a:xfrm>
            <a:off x="6734850"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10A1E4C6-A186-4A82-AFD6-37E7628761C1}"/>
              </a:ext>
            </a:extLst>
          </p:cNvPr>
          <p:cNvCxnSpPr>
            <a:cxnSpLocks/>
          </p:cNvCxnSpPr>
          <p:nvPr/>
        </p:nvCxnSpPr>
        <p:spPr>
          <a:xfrm>
            <a:off x="6627936"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57D1C6C2-6A12-414E-A3D8-A3BB58216799}"/>
              </a:ext>
            </a:extLst>
          </p:cNvPr>
          <p:cNvCxnSpPr>
            <a:cxnSpLocks/>
          </p:cNvCxnSpPr>
          <p:nvPr/>
        </p:nvCxnSpPr>
        <p:spPr>
          <a:xfrm>
            <a:off x="6516801"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A4929D62-46E4-4BD2-8169-62DC68A31BC8}"/>
              </a:ext>
            </a:extLst>
          </p:cNvPr>
          <p:cNvCxnSpPr>
            <a:cxnSpLocks/>
          </p:cNvCxnSpPr>
          <p:nvPr/>
        </p:nvCxnSpPr>
        <p:spPr>
          <a:xfrm>
            <a:off x="6405666"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D1150B6E-9B3D-4CE5-933F-BC3FEF64EF6F}"/>
              </a:ext>
            </a:extLst>
          </p:cNvPr>
          <p:cNvCxnSpPr>
            <a:cxnSpLocks/>
          </p:cNvCxnSpPr>
          <p:nvPr/>
        </p:nvCxnSpPr>
        <p:spPr>
          <a:xfrm>
            <a:off x="6298752"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D057784F-B021-4EA0-9D0E-4C8EB5B2962A}"/>
              </a:ext>
            </a:extLst>
          </p:cNvPr>
          <p:cNvCxnSpPr>
            <a:cxnSpLocks/>
          </p:cNvCxnSpPr>
          <p:nvPr/>
        </p:nvCxnSpPr>
        <p:spPr>
          <a:xfrm>
            <a:off x="6187617"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FAA1C6D0-253D-4625-A2C0-CA6F2B5BAB56}"/>
              </a:ext>
            </a:extLst>
          </p:cNvPr>
          <p:cNvCxnSpPr>
            <a:cxnSpLocks/>
          </p:cNvCxnSpPr>
          <p:nvPr/>
        </p:nvCxnSpPr>
        <p:spPr>
          <a:xfrm>
            <a:off x="6083515"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D92BD5FC-1681-4D91-BA5A-0E545618CDA6}"/>
              </a:ext>
            </a:extLst>
          </p:cNvPr>
          <p:cNvCxnSpPr>
            <a:cxnSpLocks/>
          </p:cNvCxnSpPr>
          <p:nvPr/>
        </p:nvCxnSpPr>
        <p:spPr>
          <a:xfrm>
            <a:off x="5969567"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E9B77CEB-4C90-4A24-8399-6B59583AA442}"/>
              </a:ext>
            </a:extLst>
          </p:cNvPr>
          <p:cNvCxnSpPr>
            <a:cxnSpLocks/>
          </p:cNvCxnSpPr>
          <p:nvPr/>
        </p:nvCxnSpPr>
        <p:spPr>
          <a:xfrm>
            <a:off x="586265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20DE31BA-428C-48D1-A04A-B57F62B45214}"/>
              </a:ext>
            </a:extLst>
          </p:cNvPr>
          <p:cNvCxnSpPr>
            <a:cxnSpLocks/>
          </p:cNvCxnSpPr>
          <p:nvPr/>
        </p:nvCxnSpPr>
        <p:spPr>
          <a:xfrm>
            <a:off x="5751518"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99A64633-6330-4BF6-A9E6-4A20D22F7CA3}"/>
              </a:ext>
            </a:extLst>
          </p:cNvPr>
          <p:cNvCxnSpPr>
            <a:cxnSpLocks/>
          </p:cNvCxnSpPr>
          <p:nvPr/>
        </p:nvCxnSpPr>
        <p:spPr>
          <a:xfrm>
            <a:off x="5643197"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9A610E85-0728-4ED8-9899-4EBFC804FD07}"/>
              </a:ext>
            </a:extLst>
          </p:cNvPr>
          <p:cNvCxnSpPr>
            <a:cxnSpLocks/>
          </p:cNvCxnSpPr>
          <p:nvPr/>
        </p:nvCxnSpPr>
        <p:spPr>
          <a:xfrm>
            <a:off x="553628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619A4A5D-7F1E-49A5-88ED-AB82A39E9EDB}"/>
              </a:ext>
            </a:extLst>
          </p:cNvPr>
          <p:cNvCxnSpPr>
            <a:cxnSpLocks/>
          </p:cNvCxnSpPr>
          <p:nvPr/>
        </p:nvCxnSpPr>
        <p:spPr>
          <a:xfrm>
            <a:off x="5425148"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D8065209-7B59-4F0B-BCE7-9A2172BF028F}"/>
              </a:ext>
            </a:extLst>
          </p:cNvPr>
          <p:cNvCxnSpPr>
            <a:cxnSpLocks/>
          </p:cNvCxnSpPr>
          <p:nvPr/>
        </p:nvCxnSpPr>
        <p:spPr>
          <a:xfrm>
            <a:off x="531401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BA51862E-A564-4E46-8615-4B2217E599F7}"/>
              </a:ext>
            </a:extLst>
          </p:cNvPr>
          <p:cNvCxnSpPr>
            <a:cxnSpLocks/>
          </p:cNvCxnSpPr>
          <p:nvPr/>
        </p:nvCxnSpPr>
        <p:spPr>
          <a:xfrm>
            <a:off x="5207099"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CD103FEC-FDA9-4964-BBD5-25B29F9393CB}"/>
              </a:ext>
            </a:extLst>
          </p:cNvPr>
          <p:cNvCxnSpPr>
            <a:cxnSpLocks/>
          </p:cNvCxnSpPr>
          <p:nvPr/>
        </p:nvCxnSpPr>
        <p:spPr>
          <a:xfrm>
            <a:off x="5095964"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64514A83-208F-458C-99CA-E596064765CF}"/>
              </a:ext>
            </a:extLst>
          </p:cNvPr>
          <p:cNvCxnSpPr>
            <a:cxnSpLocks/>
          </p:cNvCxnSpPr>
          <p:nvPr/>
        </p:nvCxnSpPr>
        <p:spPr>
          <a:xfrm>
            <a:off x="4991862"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40DF3465-E3FB-4262-9EFD-93B7DE07B4C0}"/>
              </a:ext>
            </a:extLst>
          </p:cNvPr>
          <p:cNvCxnSpPr>
            <a:cxnSpLocks/>
          </p:cNvCxnSpPr>
          <p:nvPr/>
        </p:nvCxnSpPr>
        <p:spPr>
          <a:xfrm>
            <a:off x="4875099"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A3489C1F-4A32-4B9E-AEC0-6383C1234218}"/>
              </a:ext>
            </a:extLst>
          </p:cNvPr>
          <p:cNvCxnSpPr>
            <a:cxnSpLocks/>
          </p:cNvCxnSpPr>
          <p:nvPr/>
        </p:nvCxnSpPr>
        <p:spPr>
          <a:xfrm>
            <a:off x="4768185"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5BD79EF3-0360-4F89-A277-1A302CBEF873}"/>
              </a:ext>
            </a:extLst>
          </p:cNvPr>
          <p:cNvCxnSpPr>
            <a:cxnSpLocks/>
          </p:cNvCxnSpPr>
          <p:nvPr/>
        </p:nvCxnSpPr>
        <p:spPr>
          <a:xfrm>
            <a:off x="4657050"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6D0CA9EF-CC66-45C2-98E4-23FB7502C8D2}"/>
              </a:ext>
            </a:extLst>
          </p:cNvPr>
          <p:cNvCxnSpPr>
            <a:cxnSpLocks/>
          </p:cNvCxnSpPr>
          <p:nvPr/>
        </p:nvCxnSpPr>
        <p:spPr>
          <a:xfrm>
            <a:off x="4548729"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DFFC101A-3464-4A54-A7D5-AC49533DF4F2}"/>
              </a:ext>
            </a:extLst>
          </p:cNvPr>
          <p:cNvCxnSpPr>
            <a:cxnSpLocks/>
          </p:cNvCxnSpPr>
          <p:nvPr/>
        </p:nvCxnSpPr>
        <p:spPr>
          <a:xfrm>
            <a:off x="4441815"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1A7174F9-7704-430F-9B5B-7CF20C849368}"/>
              </a:ext>
            </a:extLst>
          </p:cNvPr>
          <p:cNvCxnSpPr>
            <a:cxnSpLocks/>
          </p:cNvCxnSpPr>
          <p:nvPr/>
        </p:nvCxnSpPr>
        <p:spPr>
          <a:xfrm>
            <a:off x="4330680"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0EBCE71D-B069-40B1-AF64-8BFE5679C7EF}"/>
              </a:ext>
            </a:extLst>
          </p:cNvPr>
          <p:cNvCxnSpPr>
            <a:cxnSpLocks/>
          </p:cNvCxnSpPr>
          <p:nvPr/>
        </p:nvCxnSpPr>
        <p:spPr>
          <a:xfrm>
            <a:off x="4219545"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9626C131-2F41-4976-83EF-AB93BE8D1398}"/>
              </a:ext>
            </a:extLst>
          </p:cNvPr>
          <p:cNvCxnSpPr>
            <a:cxnSpLocks/>
          </p:cNvCxnSpPr>
          <p:nvPr/>
        </p:nvCxnSpPr>
        <p:spPr>
          <a:xfrm>
            <a:off x="4112631"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CA6C5DF8-73B5-4EBB-97BF-145B29CE21DC}"/>
              </a:ext>
            </a:extLst>
          </p:cNvPr>
          <p:cNvCxnSpPr>
            <a:cxnSpLocks/>
          </p:cNvCxnSpPr>
          <p:nvPr/>
        </p:nvCxnSpPr>
        <p:spPr>
          <a:xfrm>
            <a:off x="4001496"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C8359408-582B-46C9-B919-CB5FB5D9D5B2}"/>
              </a:ext>
            </a:extLst>
          </p:cNvPr>
          <p:cNvCxnSpPr>
            <a:cxnSpLocks/>
          </p:cNvCxnSpPr>
          <p:nvPr/>
        </p:nvCxnSpPr>
        <p:spPr>
          <a:xfrm>
            <a:off x="3897394"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E23C215-0D07-4F40-A2CB-32BA932FAC45}"/>
              </a:ext>
            </a:extLst>
          </p:cNvPr>
          <p:cNvCxnSpPr>
            <a:cxnSpLocks/>
          </p:cNvCxnSpPr>
          <p:nvPr/>
        </p:nvCxnSpPr>
        <p:spPr>
          <a:xfrm>
            <a:off x="378907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F4BC938A-E609-440B-9040-4A6964FA0BC3}"/>
              </a:ext>
            </a:extLst>
          </p:cNvPr>
          <p:cNvCxnSpPr>
            <a:cxnSpLocks/>
          </p:cNvCxnSpPr>
          <p:nvPr/>
        </p:nvCxnSpPr>
        <p:spPr>
          <a:xfrm>
            <a:off x="3682159"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FA664020-82EE-4692-AB1E-EFBA51417A82}"/>
              </a:ext>
            </a:extLst>
          </p:cNvPr>
          <p:cNvCxnSpPr>
            <a:cxnSpLocks/>
          </p:cNvCxnSpPr>
          <p:nvPr/>
        </p:nvCxnSpPr>
        <p:spPr>
          <a:xfrm>
            <a:off x="3571024"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00FB96CB-791D-4E6B-976E-D1CCE9CB2DA6}"/>
              </a:ext>
            </a:extLst>
          </p:cNvPr>
          <p:cNvCxnSpPr>
            <a:cxnSpLocks/>
          </p:cNvCxnSpPr>
          <p:nvPr/>
        </p:nvCxnSpPr>
        <p:spPr>
          <a:xfrm>
            <a:off x="346270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78CB6F28-FB26-4CD3-AA8C-710FDDC01D85}"/>
              </a:ext>
            </a:extLst>
          </p:cNvPr>
          <p:cNvCxnSpPr>
            <a:cxnSpLocks/>
          </p:cNvCxnSpPr>
          <p:nvPr/>
        </p:nvCxnSpPr>
        <p:spPr>
          <a:xfrm>
            <a:off x="3355789"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D4466E24-4C59-4F7E-B223-CCC40F709220}"/>
              </a:ext>
            </a:extLst>
          </p:cNvPr>
          <p:cNvCxnSpPr>
            <a:cxnSpLocks/>
          </p:cNvCxnSpPr>
          <p:nvPr/>
        </p:nvCxnSpPr>
        <p:spPr>
          <a:xfrm>
            <a:off x="3244654"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5EE4D792-E034-4AB0-B66F-630A8114B576}"/>
              </a:ext>
            </a:extLst>
          </p:cNvPr>
          <p:cNvCxnSpPr>
            <a:cxnSpLocks/>
          </p:cNvCxnSpPr>
          <p:nvPr/>
        </p:nvCxnSpPr>
        <p:spPr>
          <a:xfrm>
            <a:off x="3133519"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2F5C47C7-7A73-45A4-84F7-CBD7B5D9B8C0}"/>
              </a:ext>
            </a:extLst>
          </p:cNvPr>
          <p:cNvCxnSpPr>
            <a:cxnSpLocks/>
          </p:cNvCxnSpPr>
          <p:nvPr/>
        </p:nvCxnSpPr>
        <p:spPr>
          <a:xfrm>
            <a:off x="3026605"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3A777623-6EFF-423A-AC1D-1CAF37A3C4C9}"/>
              </a:ext>
            </a:extLst>
          </p:cNvPr>
          <p:cNvCxnSpPr>
            <a:cxnSpLocks/>
          </p:cNvCxnSpPr>
          <p:nvPr/>
        </p:nvCxnSpPr>
        <p:spPr>
          <a:xfrm>
            <a:off x="2915470"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C4B4BBA7-58B2-44F0-86A9-A16BA26A393D}"/>
              </a:ext>
            </a:extLst>
          </p:cNvPr>
          <p:cNvCxnSpPr>
            <a:cxnSpLocks/>
          </p:cNvCxnSpPr>
          <p:nvPr/>
        </p:nvCxnSpPr>
        <p:spPr>
          <a:xfrm>
            <a:off x="2811368"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41E2C82A-A379-422E-A381-B50452C3771D}"/>
              </a:ext>
            </a:extLst>
          </p:cNvPr>
          <p:cNvCxnSpPr>
            <a:cxnSpLocks/>
          </p:cNvCxnSpPr>
          <p:nvPr/>
        </p:nvCxnSpPr>
        <p:spPr>
          <a:xfrm>
            <a:off x="2698827"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435B774-4559-4BB6-8DF6-DFE4B142E33B}"/>
              </a:ext>
            </a:extLst>
          </p:cNvPr>
          <p:cNvCxnSpPr>
            <a:cxnSpLocks/>
          </p:cNvCxnSpPr>
          <p:nvPr/>
        </p:nvCxnSpPr>
        <p:spPr>
          <a:xfrm>
            <a:off x="259191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ACA5A3F3-41F5-469B-A803-1FCEDFFBB88A}"/>
              </a:ext>
            </a:extLst>
          </p:cNvPr>
          <p:cNvCxnSpPr>
            <a:cxnSpLocks/>
          </p:cNvCxnSpPr>
          <p:nvPr/>
        </p:nvCxnSpPr>
        <p:spPr>
          <a:xfrm>
            <a:off x="2480778"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38A2FD34-0037-4D8B-B0D8-190667C01EB0}"/>
              </a:ext>
            </a:extLst>
          </p:cNvPr>
          <p:cNvCxnSpPr>
            <a:cxnSpLocks/>
          </p:cNvCxnSpPr>
          <p:nvPr/>
        </p:nvCxnSpPr>
        <p:spPr>
          <a:xfrm>
            <a:off x="2372457"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5C6F3F7-94C0-4A46-9F25-E1904270F3DE}"/>
              </a:ext>
            </a:extLst>
          </p:cNvPr>
          <p:cNvCxnSpPr>
            <a:cxnSpLocks/>
          </p:cNvCxnSpPr>
          <p:nvPr/>
        </p:nvCxnSpPr>
        <p:spPr>
          <a:xfrm>
            <a:off x="226554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E9170C56-5BFB-44EE-9110-AE243DCF681B}"/>
              </a:ext>
            </a:extLst>
          </p:cNvPr>
          <p:cNvCxnSpPr>
            <a:cxnSpLocks/>
          </p:cNvCxnSpPr>
          <p:nvPr/>
        </p:nvCxnSpPr>
        <p:spPr>
          <a:xfrm>
            <a:off x="2154408"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D06FC7DE-A8BA-4006-8456-99645ACD51A7}"/>
              </a:ext>
            </a:extLst>
          </p:cNvPr>
          <p:cNvCxnSpPr>
            <a:cxnSpLocks/>
          </p:cNvCxnSpPr>
          <p:nvPr/>
        </p:nvCxnSpPr>
        <p:spPr>
          <a:xfrm>
            <a:off x="204327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7554C78B-CD68-40C2-B23B-7020D117B7CF}"/>
              </a:ext>
            </a:extLst>
          </p:cNvPr>
          <p:cNvCxnSpPr>
            <a:cxnSpLocks/>
          </p:cNvCxnSpPr>
          <p:nvPr/>
        </p:nvCxnSpPr>
        <p:spPr>
          <a:xfrm>
            <a:off x="1936359"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6A203C3F-CFB9-4A57-B304-6B97B36D62B5}"/>
              </a:ext>
            </a:extLst>
          </p:cNvPr>
          <p:cNvCxnSpPr>
            <a:cxnSpLocks/>
          </p:cNvCxnSpPr>
          <p:nvPr/>
        </p:nvCxnSpPr>
        <p:spPr>
          <a:xfrm>
            <a:off x="1825224"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AB761C39-2925-4B37-9623-9D6DE4FCE583}"/>
              </a:ext>
            </a:extLst>
          </p:cNvPr>
          <p:cNvCxnSpPr>
            <a:cxnSpLocks/>
          </p:cNvCxnSpPr>
          <p:nvPr/>
        </p:nvCxnSpPr>
        <p:spPr>
          <a:xfrm>
            <a:off x="1721122"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A43D7317-D8D9-4F1E-9854-A39588F0481F}"/>
              </a:ext>
            </a:extLst>
          </p:cNvPr>
          <p:cNvCxnSpPr>
            <a:cxnSpLocks/>
          </p:cNvCxnSpPr>
          <p:nvPr/>
        </p:nvCxnSpPr>
        <p:spPr>
          <a:xfrm>
            <a:off x="1605767"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4C9B20AE-7AD3-4019-9128-6459E3FA8CBA}"/>
              </a:ext>
            </a:extLst>
          </p:cNvPr>
          <p:cNvCxnSpPr>
            <a:cxnSpLocks/>
          </p:cNvCxnSpPr>
          <p:nvPr/>
        </p:nvCxnSpPr>
        <p:spPr>
          <a:xfrm>
            <a:off x="149885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822D960F-2026-46E1-B0FE-BB213C59B884}"/>
              </a:ext>
            </a:extLst>
          </p:cNvPr>
          <p:cNvCxnSpPr>
            <a:cxnSpLocks/>
          </p:cNvCxnSpPr>
          <p:nvPr/>
        </p:nvCxnSpPr>
        <p:spPr>
          <a:xfrm>
            <a:off x="1387718"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6D75DB82-3A9D-4544-A07E-4D372193864E}"/>
              </a:ext>
            </a:extLst>
          </p:cNvPr>
          <p:cNvCxnSpPr>
            <a:cxnSpLocks/>
          </p:cNvCxnSpPr>
          <p:nvPr/>
        </p:nvCxnSpPr>
        <p:spPr>
          <a:xfrm>
            <a:off x="1279397"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DA12394E-13C6-442C-93CC-E17CDB25B1BB}"/>
              </a:ext>
            </a:extLst>
          </p:cNvPr>
          <p:cNvCxnSpPr>
            <a:cxnSpLocks/>
          </p:cNvCxnSpPr>
          <p:nvPr/>
        </p:nvCxnSpPr>
        <p:spPr>
          <a:xfrm>
            <a:off x="117248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115D6733-BEF5-466C-9635-D79D0E5139C9}"/>
              </a:ext>
            </a:extLst>
          </p:cNvPr>
          <p:cNvCxnSpPr>
            <a:cxnSpLocks/>
          </p:cNvCxnSpPr>
          <p:nvPr/>
        </p:nvCxnSpPr>
        <p:spPr>
          <a:xfrm>
            <a:off x="1061348"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02CA7157-914B-4C89-B454-71B1C3DA3FE8}"/>
              </a:ext>
            </a:extLst>
          </p:cNvPr>
          <p:cNvCxnSpPr>
            <a:cxnSpLocks/>
          </p:cNvCxnSpPr>
          <p:nvPr/>
        </p:nvCxnSpPr>
        <p:spPr>
          <a:xfrm>
            <a:off x="95021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D401943C-97B2-4E7A-9937-240AC45B5D6B}"/>
              </a:ext>
            </a:extLst>
          </p:cNvPr>
          <p:cNvCxnSpPr>
            <a:cxnSpLocks/>
          </p:cNvCxnSpPr>
          <p:nvPr/>
        </p:nvCxnSpPr>
        <p:spPr>
          <a:xfrm>
            <a:off x="843299"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0159D265-C5A6-473E-9CF4-8A61845F8BF5}"/>
              </a:ext>
            </a:extLst>
          </p:cNvPr>
          <p:cNvCxnSpPr>
            <a:cxnSpLocks/>
          </p:cNvCxnSpPr>
          <p:nvPr/>
        </p:nvCxnSpPr>
        <p:spPr>
          <a:xfrm>
            <a:off x="732164"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AA41DC42-6AA5-4B76-9A27-DC01504C540B}"/>
              </a:ext>
            </a:extLst>
          </p:cNvPr>
          <p:cNvCxnSpPr>
            <a:cxnSpLocks/>
          </p:cNvCxnSpPr>
          <p:nvPr/>
        </p:nvCxnSpPr>
        <p:spPr>
          <a:xfrm>
            <a:off x="628062"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9" name="Content Placeholder 2">
            <a:extLst>
              <a:ext uri="{FF2B5EF4-FFF2-40B4-BE49-F238E27FC236}">
                <a16:creationId xmlns:a16="http://schemas.microsoft.com/office/drawing/2014/main" id="{40632D52-5010-48A7-B9FD-6C0B0B58842B}"/>
              </a:ext>
            </a:extLst>
          </p:cNvPr>
          <p:cNvSpPr txBox="1">
            <a:spLocks/>
          </p:cNvSpPr>
          <p:nvPr/>
        </p:nvSpPr>
        <p:spPr>
          <a:xfrm>
            <a:off x="623889" y="3773715"/>
            <a:ext cx="9055330" cy="1969359"/>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do you notice about the numbers written </a:t>
            </a:r>
            <a:r>
              <a:rPr lang="en-GB" sz="2000" i="1" dirty="0">
                <a:latin typeface="Arial" panose="020B0604020202020204" pitchFamily="34" charset="0"/>
                <a:cs typeface="Arial" panose="020B0604020202020204" pitchFamily="34" charset="0"/>
              </a:rPr>
              <a:t>below </a:t>
            </a:r>
            <a:r>
              <a:rPr lang="en-GB" sz="2000" dirty="0">
                <a:latin typeface="Arial" panose="020B0604020202020204" pitchFamily="34" charset="0"/>
                <a:cs typeface="Arial" panose="020B0604020202020204" pitchFamily="34" charset="0"/>
              </a:rPr>
              <a:t>the number line?</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do you notice about these numbers written </a:t>
            </a:r>
            <a:r>
              <a:rPr lang="en-GB" sz="2000" i="1" dirty="0">
                <a:latin typeface="Arial" panose="020B0604020202020204" pitchFamily="34" charset="0"/>
                <a:cs typeface="Arial" panose="020B0604020202020204" pitchFamily="34" charset="0"/>
              </a:rPr>
              <a:t>above </a:t>
            </a:r>
            <a:r>
              <a:rPr lang="en-GB" sz="2000" dirty="0">
                <a:latin typeface="Arial" panose="020B0604020202020204" pitchFamily="34" charset="0"/>
                <a:cs typeface="Arial" panose="020B0604020202020204" pitchFamily="34" charset="0"/>
              </a:rPr>
              <a:t>the number line?</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Why might it be tricky to remember what comes before these numbers: 20, 30, 40, 50 etc?</a:t>
            </a:r>
          </a:p>
          <a:p>
            <a:pPr>
              <a:lnSpc>
                <a:spcPct val="120000"/>
              </a:lnSpc>
              <a:spcBef>
                <a:spcPts val="600"/>
              </a:spcBef>
              <a:spcAft>
                <a:spcPts val="600"/>
              </a:spcAft>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custDataLst>
      <p:tags r:id="rId1"/>
    </p:custDataLst>
    <p:extLst>
      <p:ext uri="{BB962C8B-B14F-4D97-AF65-F5344CB8AC3E}">
        <p14:creationId xmlns:p14="http://schemas.microsoft.com/office/powerpoint/2010/main" val="32950937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10"/>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1"/>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12"/>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13"/>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14"/>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15"/>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1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16"/>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1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17"/>
                                        </p:tgtEl>
                                        <p:attrNameLst>
                                          <p:attrName>style.visibility</p:attrName>
                                        </p:attrNameLst>
                                      </p:cBhvr>
                                      <p:to>
                                        <p:strVal val="hidden"/>
                                      </p:to>
                                    </p:set>
                                  </p:childTnLst>
                                </p:cTn>
                              </p:par>
                              <p:par>
                                <p:cTn id="83" presetID="1" presetClass="entr" presetSubtype="0" fill="hold" nodeType="withEffect">
                                  <p:stCondLst>
                                    <p:cond delay="0"/>
                                  </p:stCondLst>
                                  <p:childTnLst>
                                    <p:set>
                                      <p:cBhvr>
                                        <p:cTn id="84" dur="1" fill="hold">
                                          <p:stCondLst>
                                            <p:cond delay="0"/>
                                          </p:stCondLst>
                                        </p:cTn>
                                        <p:tgtEl>
                                          <p:spTgt spid="1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nodeType="clickEffect">
                                  <p:stCondLst>
                                    <p:cond delay="0"/>
                                  </p:stCondLst>
                                  <p:childTnLst>
                                    <p:set>
                                      <p:cBhvr>
                                        <p:cTn id="88" dur="1" fill="hold">
                                          <p:stCondLst>
                                            <p:cond delay="0"/>
                                          </p:stCondLst>
                                        </p:cTn>
                                        <p:tgtEl>
                                          <p:spTgt spid="18"/>
                                        </p:tgtEl>
                                        <p:attrNameLst>
                                          <p:attrName>style.visibility</p:attrName>
                                        </p:attrNameLst>
                                      </p:cBhvr>
                                      <p:to>
                                        <p:strVal val="hidden"/>
                                      </p:to>
                                    </p:set>
                                  </p:childTnLst>
                                </p:cTn>
                              </p:par>
                              <p:par>
                                <p:cTn id="89" presetID="1" presetClass="entr" presetSubtype="0" fill="hold" nodeType="withEffect">
                                  <p:stCondLst>
                                    <p:cond delay="0"/>
                                  </p:stCondLst>
                                  <p:childTnLst>
                                    <p:set>
                                      <p:cBhvr>
                                        <p:cTn id="90" dur="1" fill="hold">
                                          <p:stCondLst>
                                            <p:cond delay="0"/>
                                          </p:stCondLst>
                                        </p:cTn>
                                        <p:tgtEl>
                                          <p:spTgt spid="1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nodeType="clickEffect">
                                  <p:stCondLst>
                                    <p:cond delay="0"/>
                                  </p:stCondLst>
                                  <p:childTnLst>
                                    <p:set>
                                      <p:cBhvr>
                                        <p:cTn id="94" dur="1" fill="hold">
                                          <p:stCondLst>
                                            <p:cond delay="0"/>
                                          </p:stCondLst>
                                        </p:cTn>
                                        <p:tgtEl>
                                          <p:spTgt spid="19"/>
                                        </p:tgtEl>
                                        <p:attrNameLst>
                                          <p:attrName>style.visibility</p:attrName>
                                        </p:attrNameLst>
                                      </p:cBhvr>
                                      <p:to>
                                        <p:strVal val="hidden"/>
                                      </p:to>
                                    </p:set>
                                  </p:childTnLst>
                                </p:cTn>
                              </p:par>
                              <p:par>
                                <p:cTn id="95" presetID="1" presetClass="entr" presetSubtype="0" fill="hold" nodeType="withEffect">
                                  <p:stCondLst>
                                    <p:cond delay="0"/>
                                  </p:stCondLst>
                                  <p:childTnLst>
                                    <p:set>
                                      <p:cBhvr>
                                        <p:cTn id="96" dur="1" fill="hold">
                                          <p:stCondLst>
                                            <p:cond delay="0"/>
                                          </p:stCondLst>
                                        </p:cTn>
                                        <p:tgtEl>
                                          <p:spTgt spid="20"/>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nodeType="clickEffect">
                                  <p:stCondLst>
                                    <p:cond delay="0"/>
                                  </p:stCondLst>
                                  <p:childTnLst>
                                    <p:set>
                                      <p:cBhvr>
                                        <p:cTn id="100" dur="1" fill="hold">
                                          <p:stCondLst>
                                            <p:cond delay="0"/>
                                          </p:stCondLst>
                                        </p:cTn>
                                        <p:tgtEl>
                                          <p:spTgt spid="20"/>
                                        </p:tgtEl>
                                        <p:attrNameLst>
                                          <p:attrName>style.visibility</p:attrName>
                                        </p:attrNameLst>
                                      </p:cBhvr>
                                      <p:to>
                                        <p:strVal val="hidden"/>
                                      </p:to>
                                    </p:set>
                                  </p:childTnLst>
                                </p:cTn>
                              </p:par>
                              <p:par>
                                <p:cTn id="101" presetID="1" presetClass="entr" presetSubtype="0" fill="hold" nodeType="withEffect">
                                  <p:stCondLst>
                                    <p:cond delay="0"/>
                                  </p:stCondLst>
                                  <p:childTnLst>
                                    <p:set>
                                      <p:cBhvr>
                                        <p:cTn id="102" dur="1" fill="hold">
                                          <p:stCondLst>
                                            <p:cond delay="0"/>
                                          </p:stCondLst>
                                        </p:cTn>
                                        <p:tgtEl>
                                          <p:spTgt spid="2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nodeType="clickEffect">
                                  <p:stCondLst>
                                    <p:cond delay="0"/>
                                  </p:stCondLst>
                                  <p:childTnLst>
                                    <p:set>
                                      <p:cBhvr>
                                        <p:cTn id="106" dur="1" fill="hold">
                                          <p:stCondLst>
                                            <p:cond delay="0"/>
                                          </p:stCondLst>
                                        </p:cTn>
                                        <p:tgtEl>
                                          <p:spTgt spid="21"/>
                                        </p:tgtEl>
                                        <p:attrNameLst>
                                          <p:attrName>style.visibility</p:attrName>
                                        </p:attrNameLst>
                                      </p:cBhvr>
                                      <p:to>
                                        <p:strVal val="hidden"/>
                                      </p:to>
                                    </p:set>
                                  </p:childTnLst>
                                </p:cTn>
                              </p:par>
                              <p:par>
                                <p:cTn id="107" presetID="1" presetClass="entr" presetSubtype="0" fill="hold" nodeType="withEffect">
                                  <p:stCondLst>
                                    <p:cond delay="0"/>
                                  </p:stCondLst>
                                  <p:childTnLst>
                                    <p:set>
                                      <p:cBhvr>
                                        <p:cTn id="108" dur="1" fill="hold">
                                          <p:stCondLst>
                                            <p:cond delay="0"/>
                                          </p:stCondLst>
                                        </p:cTn>
                                        <p:tgtEl>
                                          <p:spTgt spid="22"/>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nodeType="clickEffect">
                                  <p:stCondLst>
                                    <p:cond delay="0"/>
                                  </p:stCondLst>
                                  <p:childTnLst>
                                    <p:set>
                                      <p:cBhvr>
                                        <p:cTn id="112" dur="1" fill="hold">
                                          <p:stCondLst>
                                            <p:cond delay="0"/>
                                          </p:stCondLst>
                                        </p:cTn>
                                        <p:tgtEl>
                                          <p:spTgt spid="22"/>
                                        </p:tgtEl>
                                        <p:attrNameLst>
                                          <p:attrName>style.visibility</p:attrName>
                                        </p:attrNameLst>
                                      </p:cBhvr>
                                      <p:to>
                                        <p:strVal val="hidden"/>
                                      </p:to>
                                    </p:set>
                                  </p:childTnLst>
                                </p:cTn>
                              </p:par>
                              <p:par>
                                <p:cTn id="113" presetID="1" presetClass="entr" presetSubtype="0" fill="hold" nodeType="withEffect">
                                  <p:stCondLst>
                                    <p:cond delay="0"/>
                                  </p:stCondLst>
                                  <p:childTnLst>
                                    <p:set>
                                      <p:cBhvr>
                                        <p:cTn id="114" dur="1" fill="hold">
                                          <p:stCondLst>
                                            <p:cond delay="0"/>
                                          </p:stCondLst>
                                        </p:cTn>
                                        <p:tgtEl>
                                          <p:spTgt spid="23"/>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nodeType="clickEffect">
                                  <p:stCondLst>
                                    <p:cond delay="0"/>
                                  </p:stCondLst>
                                  <p:childTnLst>
                                    <p:set>
                                      <p:cBhvr>
                                        <p:cTn id="118" dur="1" fill="hold">
                                          <p:stCondLst>
                                            <p:cond delay="0"/>
                                          </p:stCondLst>
                                        </p:cTn>
                                        <p:tgtEl>
                                          <p:spTgt spid="23"/>
                                        </p:tgtEl>
                                        <p:attrNameLst>
                                          <p:attrName>style.visibility</p:attrName>
                                        </p:attrNameLst>
                                      </p:cBhvr>
                                      <p:to>
                                        <p:strVal val="hidden"/>
                                      </p:to>
                                    </p:set>
                                  </p:childTnLst>
                                </p:cTn>
                              </p:par>
                              <p:par>
                                <p:cTn id="119" presetID="1" presetClass="entr" presetSubtype="0" fill="hold" nodeType="withEffect">
                                  <p:stCondLst>
                                    <p:cond delay="0"/>
                                  </p:stCondLst>
                                  <p:childTnLst>
                                    <p:set>
                                      <p:cBhvr>
                                        <p:cTn id="120" dur="1" fill="hold">
                                          <p:stCondLst>
                                            <p:cond delay="0"/>
                                          </p:stCondLst>
                                        </p:cTn>
                                        <p:tgtEl>
                                          <p:spTgt spid="24"/>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xit" presetSubtype="0" fill="hold" nodeType="clickEffect">
                                  <p:stCondLst>
                                    <p:cond delay="0"/>
                                  </p:stCondLst>
                                  <p:childTnLst>
                                    <p:set>
                                      <p:cBhvr>
                                        <p:cTn id="124" dur="1" fill="hold">
                                          <p:stCondLst>
                                            <p:cond delay="0"/>
                                          </p:stCondLst>
                                        </p:cTn>
                                        <p:tgtEl>
                                          <p:spTgt spid="24"/>
                                        </p:tgtEl>
                                        <p:attrNameLst>
                                          <p:attrName>style.visibility</p:attrName>
                                        </p:attrNameLst>
                                      </p:cBhvr>
                                      <p:to>
                                        <p:strVal val="hidden"/>
                                      </p:to>
                                    </p:set>
                                  </p:childTnLst>
                                </p:cTn>
                              </p:par>
                              <p:par>
                                <p:cTn id="125" presetID="1" presetClass="entr" presetSubtype="0" fill="hold" nodeType="withEffect">
                                  <p:stCondLst>
                                    <p:cond delay="0"/>
                                  </p:stCondLst>
                                  <p:childTnLst>
                                    <p:set>
                                      <p:cBhvr>
                                        <p:cTn id="126" dur="1" fill="hold">
                                          <p:stCondLst>
                                            <p:cond delay="0"/>
                                          </p:stCondLst>
                                        </p:cTn>
                                        <p:tgtEl>
                                          <p:spTgt spid="25"/>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xit" presetSubtype="0" fill="hold" nodeType="clickEffect">
                                  <p:stCondLst>
                                    <p:cond delay="0"/>
                                  </p:stCondLst>
                                  <p:childTnLst>
                                    <p:set>
                                      <p:cBhvr>
                                        <p:cTn id="130" dur="1" fill="hold">
                                          <p:stCondLst>
                                            <p:cond delay="0"/>
                                          </p:stCondLst>
                                        </p:cTn>
                                        <p:tgtEl>
                                          <p:spTgt spid="25"/>
                                        </p:tgtEl>
                                        <p:attrNameLst>
                                          <p:attrName>style.visibility</p:attrName>
                                        </p:attrNameLst>
                                      </p:cBhvr>
                                      <p:to>
                                        <p:strVal val="hidden"/>
                                      </p:to>
                                    </p:set>
                                  </p:childTnLst>
                                </p:cTn>
                              </p:par>
                              <p:par>
                                <p:cTn id="131" presetID="1" presetClass="entr" presetSubtype="0" fill="hold" nodeType="withEffect">
                                  <p:stCondLst>
                                    <p:cond delay="0"/>
                                  </p:stCondLst>
                                  <p:childTnLst>
                                    <p:set>
                                      <p:cBhvr>
                                        <p:cTn id="132" dur="1" fill="hold">
                                          <p:stCondLst>
                                            <p:cond delay="0"/>
                                          </p:stCondLst>
                                        </p:cTn>
                                        <p:tgtEl>
                                          <p:spTgt spid="26"/>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xit" presetSubtype="0" fill="hold" nodeType="clickEffect">
                                  <p:stCondLst>
                                    <p:cond delay="0"/>
                                  </p:stCondLst>
                                  <p:childTnLst>
                                    <p:set>
                                      <p:cBhvr>
                                        <p:cTn id="136" dur="1" fill="hold">
                                          <p:stCondLst>
                                            <p:cond delay="0"/>
                                          </p:stCondLst>
                                        </p:cTn>
                                        <p:tgtEl>
                                          <p:spTgt spid="26"/>
                                        </p:tgtEl>
                                        <p:attrNameLst>
                                          <p:attrName>style.visibility</p:attrName>
                                        </p:attrNameLst>
                                      </p:cBhvr>
                                      <p:to>
                                        <p:strVal val="hidden"/>
                                      </p:to>
                                    </p:set>
                                  </p:childTnLst>
                                </p:cTn>
                              </p:par>
                              <p:par>
                                <p:cTn id="137" presetID="1" presetClass="entr" presetSubtype="0" fill="hold" nodeType="withEffect">
                                  <p:stCondLst>
                                    <p:cond delay="0"/>
                                  </p:stCondLst>
                                  <p:childTnLst>
                                    <p:set>
                                      <p:cBhvr>
                                        <p:cTn id="138" dur="1" fill="hold">
                                          <p:stCondLst>
                                            <p:cond delay="0"/>
                                          </p:stCondLst>
                                        </p:cTn>
                                        <p:tgtEl>
                                          <p:spTgt spid="27"/>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xit" presetSubtype="0" fill="hold" nodeType="clickEffect">
                                  <p:stCondLst>
                                    <p:cond delay="0"/>
                                  </p:stCondLst>
                                  <p:childTnLst>
                                    <p:set>
                                      <p:cBhvr>
                                        <p:cTn id="142" dur="1" fill="hold">
                                          <p:stCondLst>
                                            <p:cond delay="0"/>
                                          </p:stCondLst>
                                        </p:cTn>
                                        <p:tgtEl>
                                          <p:spTgt spid="27"/>
                                        </p:tgtEl>
                                        <p:attrNameLst>
                                          <p:attrName>style.visibility</p:attrName>
                                        </p:attrNameLst>
                                      </p:cBhvr>
                                      <p:to>
                                        <p:strVal val="hidden"/>
                                      </p:to>
                                    </p:set>
                                  </p:childTnLst>
                                </p:cTn>
                              </p:par>
                              <p:par>
                                <p:cTn id="143" presetID="1" presetClass="entr" presetSubtype="0" fill="hold" nodeType="withEffect">
                                  <p:stCondLst>
                                    <p:cond delay="0"/>
                                  </p:stCondLst>
                                  <p:childTnLst>
                                    <p:set>
                                      <p:cBhvr>
                                        <p:cTn id="144" dur="1" fill="hold">
                                          <p:stCondLst>
                                            <p:cond delay="0"/>
                                          </p:stCondLst>
                                        </p:cTn>
                                        <p:tgtEl>
                                          <p:spTgt spid="28"/>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xit" presetSubtype="0" fill="hold" nodeType="clickEffect">
                                  <p:stCondLst>
                                    <p:cond delay="0"/>
                                  </p:stCondLst>
                                  <p:childTnLst>
                                    <p:set>
                                      <p:cBhvr>
                                        <p:cTn id="148" dur="1" fill="hold">
                                          <p:stCondLst>
                                            <p:cond delay="0"/>
                                          </p:stCondLst>
                                        </p:cTn>
                                        <p:tgtEl>
                                          <p:spTgt spid="28"/>
                                        </p:tgtEl>
                                        <p:attrNameLst>
                                          <p:attrName>style.visibility</p:attrName>
                                        </p:attrNameLst>
                                      </p:cBhvr>
                                      <p:to>
                                        <p:strVal val="hidden"/>
                                      </p:to>
                                    </p:set>
                                  </p:childTnLst>
                                </p:cTn>
                              </p:par>
                              <p:par>
                                <p:cTn id="149" presetID="1" presetClass="entr" presetSubtype="0" fill="hold" nodeType="withEffect">
                                  <p:stCondLst>
                                    <p:cond delay="0"/>
                                  </p:stCondLst>
                                  <p:childTnLst>
                                    <p:set>
                                      <p:cBhvr>
                                        <p:cTn id="150" dur="1" fill="hold">
                                          <p:stCondLst>
                                            <p:cond delay="0"/>
                                          </p:stCondLst>
                                        </p:cTn>
                                        <p:tgtEl>
                                          <p:spTgt spid="29"/>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xit" presetSubtype="0" fill="hold" nodeType="clickEffect">
                                  <p:stCondLst>
                                    <p:cond delay="0"/>
                                  </p:stCondLst>
                                  <p:childTnLst>
                                    <p:set>
                                      <p:cBhvr>
                                        <p:cTn id="154" dur="1" fill="hold">
                                          <p:stCondLst>
                                            <p:cond delay="0"/>
                                          </p:stCondLst>
                                        </p:cTn>
                                        <p:tgtEl>
                                          <p:spTgt spid="29"/>
                                        </p:tgtEl>
                                        <p:attrNameLst>
                                          <p:attrName>style.visibility</p:attrName>
                                        </p:attrNameLst>
                                      </p:cBhvr>
                                      <p:to>
                                        <p:strVal val="hidden"/>
                                      </p:to>
                                    </p:set>
                                  </p:childTnLst>
                                </p:cTn>
                              </p:par>
                              <p:par>
                                <p:cTn id="155" presetID="1" presetClass="entr" presetSubtype="0" fill="hold" nodeType="withEffect">
                                  <p:stCondLst>
                                    <p:cond delay="0"/>
                                  </p:stCondLst>
                                  <p:childTnLst>
                                    <p:set>
                                      <p:cBhvr>
                                        <p:cTn id="156" dur="1" fill="hold">
                                          <p:stCondLst>
                                            <p:cond delay="0"/>
                                          </p:stCondLst>
                                        </p:cTn>
                                        <p:tgtEl>
                                          <p:spTgt spid="30"/>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xit" presetSubtype="0" fill="hold" nodeType="clickEffect">
                                  <p:stCondLst>
                                    <p:cond delay="0"/>
                                  </p:stCondLst>
                                  <p:childTnLst>
                                    <p:set>
                                      <p:cBhvr>
                                        <p:cTn id="160" dur="1" fill="hold">
                                          <p:stCondLst>
                                            <p:cond delay="0"/>
                                          </p:stCondLst>
                                        </p:cTn>
                                        <p:tgtEl>
                                          <p:spTgt spid="30"/>
                                        </p:tgtEl>
                                        <p:attrNameLst>
                                          <p:attrName>style.visibility</p:attrName>
                                        </p:attrNameLst>
                                      </p:cBhvr>
                                      <p:to>
                                        <p:strVal val="hidden"/>
                                      </p:to>
                                    </p:set>
                                  </p:childTnLst>
                                </p:cTn>
                              </p:par>
                              <p:par>
                                <p:cTn id="161" presetID="1" presetClass="entr" presetSubtype="0" fill="hold" nodeType="withEffect">
                                  <p:stCondLst>
                                    <p:cond delay="0"/>
                                  </p:stCondLst>
                                  <p:childTnLst>
                                    <p:set>
                                      <p:cBhvr>
                                        <p:cTn id="162" dur="1" fill="hold">
                                          <p:stCondLst>
                                            <p:cond delay="0"/>
                                          </p:stCondLst>
                                        </p:cTn>
                                        <p:tgtEl>
                                          <p:spTgt spid="31"/>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xit" presetSubtype="0" fill="hold" nodeType="clickEffect">
                                  <p:stCondLst>
                                    <p:cond delay="0"/>
                                  </p:stCondLst>
                                  <p:childTnLst>
                                    <p:set>
                                      <p:cBhvr>
                                        <p:cTn id="166" dur="1" fill="hold">
                                          <p:stCondLst>
                                            <p:cond delay="0"/>
                                          </p:stCondLst>
                                        </p:cTn>
                                        <p:tgtEl>
                                          <p:spTgt spid="31"/>
                                        </p:tgtEl>
                                        <p:attrNameLst>
                                          <p:attrName>style.visibility</p:attrName>
                                        </p:attrNameLst>
                                      </p:cBhvr>
                                      <p:to>
                                        <p:strVal val="hidden"/>
                                      </p:to>
                                    </p:set>
                                  </p:childTnLst>
                                </p:cTn>
                              </p:par>
                              <p:par>
                                <p:cTn id="167" presetID="1" presetClass="entr" presetSubtype="0" fill="hold" nodeType="withEffect">
                                  <p:stCondLst>
                                    <p:cond delay="0"/>
                                  </p:stCondLst>
                                  <p:childTnLst>
                                    <p:set>
                                      <p:cBhvr>
                                        <p:cTn id="168" dur="1" fill="hold">
                                          <p:stCondLst>
                                            <p:cond delay="0"/>
                                          </p:stCondLst>
                                        </p:cTn>
                                        <p:tgtEl>
                                          <p:spTgt spid="32"/>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xit" presetSubtype="0" fill="hold" nodeType="clickEffect">
                                  <p:stCondLst>
                                    <p:cond delay="0"/>
                                  </p:stCondLst>
                                  <p:childTnLst>
                                    <p:set>
                                      <p:cBhvr>
                                        <p:cTn id="172" dur="1" fill="hold">
                                          <p:stCondLst>
                                            <p:cond delay="0"/>
                                          </p:stCondLst>
                                        </p:cTn>
                                        <p:tgtEl>
                                          <p:spTgt spid="32"/>
                                        </p:tgtEl>
                                        <p:attrNameLst>
                                          <p:attrName>style.visibility</p:attrName>
                                        </p:attrNameLst>
                                      </p:cBhvr>
                                      <p:to>
                                        <p:strVal val="hidden"/>
                                      </p:to>
                                    </p:set>
                                  </p:childTnLst>
                                </p:cTn>
                              </p:par>
                              <p:par>
                                <p:cTn id="173" presetID="1" presetClass="entr" presetSubtype="0" fill="hold" nodeType="withEffect">
                                  <p:stCondLst>
                                    <p:cond delay="0"/>
                                  </p:stCondLst>
                                  <p:childTnLst>
                                    <p:set>
                                      <p:cBhvr>
                                        <p:cTn id="174" dur="1" fill="hold">
                                          <p:stCondLst>
                                            <p:cond delay="0"/>
                                          </p:stCondLst>
                                        </p:cTn>
                                        <p:tgtEl>
                                          <p:spTgt spid="33"/>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xit" presetSubtype="0" fill="hold" nodeType="clickEffect">
                                  <p:stCondLst>
                                    <p:cond delay="0"/>
                                  </p:stCondLst>
                                  <p:childTnLst>
                                    <p:set>
                                      <p:cBhvr>
                                        <p:cTn id="178" dur="1" fill="hold">
                                          <p:stCondLst>
                                            <p:cond delay="0"/>
                                          </p:stCondLst>
                                        </p:cTn>
                                        <p:tgtEl>
                                          <p:spTgt spid="33"/>
                                        </p:tgtEl>
                                        <p:attrNameLst>
                                          <p:attrName>style.visibility</p:attrName>
                                        </p:attrNameLst>
                                      </p:cBhvr>
                                      <p:to>
                                        <p:strVal val="hidden"/>
                                      </p:to>
                                    </p:set>
                                  </p:childTnLst>
                                </p:cTn>
                              </p:par>
                              <p:par>
                                <p:cTn id="179" presetID="1" presetClass="entr" presetSubtype="0" fill="hold" nodeType="withEffect">
                                  <p:stCondLst>
                                    <p:cond delay="0"/>
                                  </p:stCondLst>
                                  <p:childTnLst>
                                    <p:set>
                                      <p:cBhvr>
                                        <p:cTn id="180" dur="1" fill="hold">
                                          <p:stCondLst>
                                            <p:cond delay="0"/>
                                          </p:stCondLst>
                                        </p:cTn>
                                        <p:tgtEl>
                                          <p:spTgt spid="34"/>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 presetClass="exit" presetSubtype="0" fill="hold" nodeType="clickEffect">
                                  <p:stCondLst>
                                    <p:cond delay="0"/>
                                  </p:stCondLst>
                                  <p:childTnLst>
                                    <p:set>
                                      <p:cBhvr>
                                        <p:cTn id="184" dur="1" fill="hold">
                                          <p:stCondLst>
                                            <p:cond delay="0"/>
                                          </p:stCondLst>
                                        </p:cTn>
                                        <p:tgtEl>
                                          <p:spTgt spid="34"/>
                                        </p:tgtEl>
                                        <p:attrNameLst>
                                          <p:attrName>style.visibility</p:attrName>
                                        </p:attrNameLst>
                                      </p:cBhvr>
                                      <p:to>
                                        <p:strVal val="hidden"/>
                                      </p:to>
                                    </p:set>
                                  </p:childTnLst>
                                </p:cTn>
                              </p:par>
                              <p:par>
                                <p:cTn id="185" presetID="1" presetClass="entr" presetSubtype="0" fill="hold" nodeType="withEffect">
                                  <p:stCondLst>
                                    <p:cond delay="0"/>
                                  </p:stCondLst>
                                  <p:childTnLst>
                                    <p:set>
                                      <p:cBhvr>
                                        <p:cTn id="186" dur="1" fill="hold">
                                          <p:stCondLst>
                                            <p:cond delay="0"/>
                                          </p:stCondLst>
                                        </p:cTn>
                                        <p:tgtEl>
                                          <p:spTgt spid="35"/>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xit" presetSubtype="0" fill="hold" nodeType="clickEffect">
                                  <p:stCondLst>
                                    <p:cond delay="0"/>
                                  </p:stCondLst>
                                  <p:childTnLst>
                                    <p:set>
                                      <p:cBhvr>
                                        <p:cTn id="190" dur="1" fill="hold">
                                          <p:stCondLst>
                                            <p:cond delay="0"/>
                                          </p:stCondLst>
                                        </p:cTn>
                                        <p:tgtEl>
                                          <p:spTgt spid="35"/>
                                        </p:tgtEl>
                                        <p:attrNameLst>
                                          <p:attrName>style.visibility</p:attrName>
                                        </p:attrNameLst>
                                      </p:cBhvr>
                                      <p:to>
                                        <p:strVal val="hidden"/>
                                      </p:to>
                                    </p:set>
                                  </p:childTnLst>
                                </p:cTn>
                              </p:par>
                              <p:par>
                                <p:cTn id="191" presetID="1" presetClass="entr" presetSubtype="0" fill="hold" nodeType="withEffect">
                                  <p:stCondLst>
                                    <p:cond delay="0"/>
                                  </p:stCondLst>
                                  <p:childTnLst>
                                    <p:set>
                                      <p:cBhvr>
                                        <p:cTn id="192" dur="1" fill="hold">
                                          <p:stCondLst>
                                            <p:cond delay="0"/>
                                          </p:stCondLst>
                                        </p:cTn>
                                        <p:tgtEl>
                                          <p:spTgt spid="36"/>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presetID="1" presetClass="exit" presetSubtype="0" fill="hold" nodeType="clickEffect">
                                  <p:stCondLst>
                                    <p:cond delay="0"/>
                                  </p:stCondLst>
                                  <p:childTnLst>
                                    <p:set>
                                      <p:cBhvr>
                                        <p:cTn id="196" dur="1" fill="hold">
                                          <p:stCondLst>
                                            <p:cond delay="0"/>
                                          </p:stCondLst>
                                        </p:cTn>
                                        <p:tgtEl>
                                          <p:spTgt spid="36"/>
                                        </p:tgtEl>
                                        <p:attrNameLst>
                                          <p:attrName>style.visibility</p:attrName>
                                        </p:attrNameLst>
                                      </p:cBhvr>
                                      <p:to>
                                        <p:strVal val="hidden"/>
                                      </p:to>
                                    </p:set>
                                  </p:childTnLst>
                                </p:cTn>
                              </p:par>
                              <p:par>
                                <p:cTn id="197" presetID="1" presetClass="entr" presetSubtype="0" fill="hold" nodeType="withEffect">
                                  <p:stCondLst>
                                    <p:cond delay="0"/>
                                  </p:stCondLst>
                                  <p:childTnLst>
                                    <p:set>
                                      <p:cBhvr>
                                        <p:cTn id="198" dur="1" fill="hold">
                                          <p:stCondLst>
                                            <p:cond delay="0"/>
                                          </p:stCondLst>
                                        </p:cTn>
                                        <p:tgtEl>
                                          <p:spTgt spid="37"/>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xit" presetSubtype="0" fill="hold" nodeType="clickEffect">
                                  <p:stCondLst>
                                    <p:cond delay="0"/>
                                  </p:stCondLst>
                                  <p:childTnLst>
                                    <p:set>
                                      <p:cBhvr>
                                        <p:cTn id="202" dur="1" fill="hold">
                                          <p:stCondLst>
                                            <p:cond delay="0"/>
                                          </p:stCondLst>
                                        </p:cTn>
                                        <p:tgtEl>
                                          <p:spTgt spid="37"/>
                                        </p:tgtEl>
                                        <p:attrNameLst>
                                          <p:attrName>style.visibility</p:attrName>
                                        </p:attrNameLst>
                                      </p:cBhvr>
                                      <p:to>
                                        <p:strVal val="hidden"/>
                                      </p:to>
                                    </p:set>
                                  </p:childTnLst>
                                </p:cTn>
                              </p:par>
                              <p:par>
                                <p:cTn id="203" presetID="1" presetClass="entr" presetSubtype="0" fill="hold" nodeType="withEffect">
                                  <p:stCondLst>
                                    <p:cond delay="0"/>
                                  </p:stCondLst>
                                  <p:childTnLst>
                                    <p:set>
                                      <p:cBhvr>
                                        <p:cTn id="204" dur="1" fill="hold">
                                          <p:stCondLst>
                                            <p:cond delay="0"/>
                                          </p:stCondLst>
                                        </p:cTn>
                                        <p:tgtEl>
                                          <p:spTgt spid="38"/>
                                        </p:tgtEl>
                                        <p:attrNameLst>
                                          <p:attrName>style.visibility</p:attrName>
                                        </p:attrNameLst>
                                      </p:cBhvr>
                                      <p:to>
                                        <p:strVal val="visible"/>
                                      </p:to>
                                    </p:set>
                                  </p:childTnLst>
                                </p:cTn>
                              </p:par>
                            </p:childTnLst>
                          </p:cTn>
                        </p:par>
                      </p:childTnLst>
                    </p:cTn>
                  </p:par>
                  <p:par>
                    <p:cTn id="205" fill="hold">
                      <p:stCondLst>
                        <p:cond delay="indefinite"/>
                      </p:stCondLst>
                      <p:childTnLst>
                        <p:par>
                          <p:cTn id="206" fill="hold">
                            <p:stCondLst>
                              <p:cond delay="0"/>
                            </p:stCondLst>
                            <p:childTnLst>
                              <p:par>
                                <p:cTn id="207" presetID="1" presetClass="exit" presetSubtype="0" fill="hold" nodeType="clickEffect">
                                  <p:stCondLst>
                                    <p:cond delay="0"/>
                                  </p:stCondLst>
                                  <p:childTnLst>
                                    <p:set>
                                      <p:cBhvr>
                                        <p:cTn id="208" dur="1" fill="hold">
                                          <p:stCondLst>
                                            <p:cond delay="0"/>
                                          </p:stCondLst>
                                        </p:cTn>
                                        <p:tgtEl>
                                          <p:spTgt spid="38"/>
                                        </p:tgtEl>
                                        <p:attrNameLst>
                                          <p:attrName>style.visibility</p:attrName>
                                        </p:attrNameLst>
                                      </p:cBhvr>
                                      <p:to>
                                        <p:strVal val="hidden"/>
                                      </p:to>
                                    </p:set>
                                  </p:childTnLst>
                                </p:cTn>
                              </p:par>
                              <p:par>
                                <p:cTn id="209" presetID="1" presetClass="entr" presetSubtype="0" fill="hold" nodeType="withEffect">
                                  <p:stCondLst>
                                    <p:cond delay="0"/>
                                  </p:stCondLst>
                                  <p:childTnLst>
                                    <p:set>
                                      <p:cBhvr>
                                        <p:cTn id="210" dur="1" fill="hold">
                                          <p:stCondLst>
                                            <p:cond delay="0"/>
                                          </p:stCondLst>
                                        </p:cTn>
                                        <p:tgtEl>
                                          <p:spTgt spid="39"/>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1" presetClass="exit" presetSubtype="0" fill="hold" nodeType="clickEffect">
                                  <p:stCondLst>
                                    <p:cond delay="0"/>
                                  </p:stCondLst>
                                  <p:childTnLst>
                                    <p:set>
                                      <p:cBhvr>
                                        <p:cTn id="214" dur="1" fill="hold">
                                          <p:stCondLst>
                                            <p:cond delay="0"/>
                                          </p:stCondLst>
                                        </p:cTn>
                                        <p:tgtEl>
                                          <p:spTgt spid="39"/>
                                        </p:tgtEl>
                                        <p:attrNameLst>
                                          <p:attrName>style.visibility</p:attrName>
                                        </p:attrNameLst>
                                      </p:cBhvr>
                                      <p:to>
                                        <p:strVal val="hidden"/>
                                      </p:to>
                                    </p:set>
                                  </p:childTnLst>
                                </p:cTn>
                              </p:par>
                              <p:par>
                                <p:cTn id="215" presetID="1" presetClass="entr" presetSubtype="0" fill="hold" nodeType="withEffect">
                                  <p:stCondLst>
                                    <p:cond delay="0"/>
                                  </p:stCondLst>
                                  <p:childTnLst>
                                    <p:set>
                                      <p:cBhvr>
                                        <p:cTn id="216" dur="1" fill="hold">
                                          <p:stCondLst>
                                            <p:cond delay="0"/>
                                          </p:stCondLst>
                                        </p:cTn>
                                        <p:tgtEl>
                                          <p:spTgt spid="40"/>
                                        </p:tgtEl>
                                        <p:attrNameLst>
                                          <p:attrName>style.visibility</p:attrName>
                                        </p:attrNameLst>
                                      </p:cBhvr>
                                      <p:to>
                                        <p:strVal val="visible"/>
                                      </p:to>
                                    </p:set>
                                  </p:childTnLst>
                                </p:cTn>
                              </p:par>
                            </p:childTnLst>
                          </p:cTn>
                        </p:par>
                      </p:childTnLst>
                    </p:cTn>
                  </p:par>
                  <p:par>
                    <p:cTn id="217" fill="hold">
                      <p:stCondLst>
                        <p:cond delay="indefinite"/>
                      </p:stCondLst>
                      <p:childTnLst>
                        <p:par>
                          <p:cTn id="218" fill="hold">
                            <p:stCondLst>
                              <p:cond delay="0"/>
                            </p:stCondLst>
                            <p:childTnLst>
                              <p:par>
                                <p:cTn id="219" presetID="1" presetClass="exit" presetSubtype="0" fill="hold" nodeType="clickEffect">
                                  <p:stCondLst>
                                    <p:cond delay="0"/>
                                  </p:stCondLst>
                                  <p:childTnLst>
                                    <p:set>
                                      <p:cBhvr>
                                        <p:cTn id="220" dur="1" fill="hold">
                                          <p:stCondLst>
                                            <p:cond delay="0"/>
                                          </p:stCondLst>
                                        </p:cTn>
                                        <p:tgtEl>
                                          <p:spTgt spid="40"/>
                                        </p:tgtEl>
                                        <p:attrNameLst>
                                          <p:attrName>style.visibility</p:attrName>
                                        </p:attrNameLst>
                                      </p:cBhvr>
                                      <p:to>
                                        <p:strVal val="hidden"/>
                                      </p:to>
                                    </p:set>
                                  </p:childTnLst>
                                </p:cTn>
                              </p:par>
                              <p:par>
                                <p:cTn id="221" presetID="1" presetClass="entr" presetSubtype="0" fill="hold" nodeType="withEffect">
                                  <p:stCondLst>
                                    <p:cond delay="0"/>
                                  </p:stCondLst>
                                  <p:childTnLst>
                                    <p:set>
                                      <p:cBhvr>
                                        <p:cTn id="222" dur="1" fill="hold">
                                          <p:stCondLst>
                                            <p:cond delay="0"/>
                                          </p:stCondLst>
                                        </p:cTn>
                                        <p:tgtEl>
                                          <p:spTgt spid="41"/>
                                        </p:tgtEl>
                                        <p:attrNameLst>
                                          <p:attrName>style.visibility</p:attrName>
                                        </p:attrNameLst>
                                      </p:cBhvr>
                                      <p:to>
                                        <p:strVal val="visible"/>
                                      </p:to>
                                    </p:set>
                                  </p:childTnLst>
                                </p:cTn>
                              </p:par>
                            </p:childTnLst>
                          </p:cTn>
                        </p:par>
                      </p:childTnLst>
                    </p:cTn>
                  </p:par>
                  <p:par>
                    <p:cTn id="223" fill="hold">
                      <p:stCondLst>
                        <p:cond delay="indefinite"/>
                      </p:stCondLst>
                      <p:childTnLst>
                        <p:par>
                          <p:cTn id="224" fill="hold">
                            <p:stCondLst>
                              <p:cond delay="0"/>
                            </p:stCondLst>
                            <p:childTnLst>
                              <p:par>
                                <p:cTn id="225" presetID="1" presetClass="exit" presetSubtype="0" fill="hold" nodeType="clickEffect">
                                  <p:stCondLst>
                                    <p:cond delay="0"/>
                                  </p:stCondLst>
                                  <p:childTnLst>
                                    <p:set>
                                      <p:cBhvr>
                                        <p:cTn id="226" dur="1" fill="hold">
                                          <p:stCondLst>
                                            <p:cond delay="0"/>
                                          </p:stCondLst>
                                        </p:cTn>
                                        <p:tgtEl>
                                          <p:spTgt spid="41"/>
                                        </p:tgtEl>
                                        <p:attrNameLst>
                                          <p:attrName>style.visibility</p:attrName>
                                        </p:attrNameLst>
                                      </p:cBhvr>
                                      <p:to>
                                        <p:strVal val="hidden"/>
                                      </p:to>
                                    </p:set>
                                  </p:childTnLst>
                                </p:cTn>
                              </p:par>
                              <p:par>
                                <p:cTn id="227" presetID="1" presetClass="entr" presetSubtype="0" fill="hold" nodeType="withEffect">
                                  <p:stCondLst>
                                    <p:cond delay="0"/>
                                  </p:stCondLst>
                                  <p:childTnLst>
                                    <p:set>
                                      <p:cBhvr>
                                        <p:cTn id="228" dur="1" fill="hold">
                                          <p:stCondLst>
                                            <p:cond delay="0"/>
                                          </p:stCondLst>
                                        </p:cTn>
                                        <p:tgtEl>
                                          <p:spTgt spid="42"/>
                                        </p:tgtEl>
                                        <p:attrNameLst>
                                          <p:attrName>style.visibility</p:attrName>
                                        </p:attrNameLst>
                                      </p:cBhvr>
                                      <p:to>
                                        <p:strVal val="visible"/>
                                      </p:to>
                                    </p:set>
                                  </p:childTnLst>
                                </p:cTn>
                              </p:par>
                            </p:childTnLst>
                          </p:cTn>
                        </p:par>
                      </p:childTnLst>
                    </p:cTn>
                  </p:par>
                  <p:par>
                    <p:cTn id="229" fill="hold">
                      <p:stCondLst>
                        <p:cond delay="indefinite"/>
                      </p:stCondLst>
                      <p:childTnLst>
                        <p:par>
                          <p:cTn id="230" fill="hold">
                            <p:stCondLst>
                              <p:cond delay="0"/>
                            </p:stCondLst>
                            <p:childTnLst>
                              <p:par>
                                <p:cTn id="231" presetID="1" presetClass="exit" presetSubtype="0" fill="hold" nodeType="clickEffect">
                                  <p:stCondLst>
                                    <p:cond delay="0"/>
                                  </p:stCondLst>
                                  <p:childTnLst>
                                    <p:set>
                                      <p:cBhvr>
                                        <p:cTn id="232" dur="1" fill="hold">
                                          <p:stCondLst>
                                            <p:cond delay="0"/>
                                          </p:stCondLst>
                                        </p:cTn>
                                        <p:tgtEl>
                                          <p:spTgt spid="42"/>
                                        </p:tgtEl>
                                        <p:attrNameLst>
                                          <p:attrName>style.visibility</p:attrName>
                                        </p:attrNameLst>
                                      </p:cBhvr>
                                      <p:to>
                                        <p:strVal val="hidden"/>
                                      </p:to>
                                    </p:set>
                                  </p:childTnLst>
                                </p:cTn>
                              </p:par>
                              <p:par>
                                <p:cTn id="233" presetID="1" presetClass="entr" presetSubtype="0" fill="hold" nodeType="withEffect">
                                  <p:stCondLst>
                                    <p:cond delay="0"/>
                                  </p:stCondLst>
                                  <p:childTnLst>
                                    <p:set>
                                      <p:cBhvr>
                                        <p:cTn id="234" dur="1" fill="hold">
                                          <p:stCondLst>
                                            <p:cond delay="0"/>
                                          </p:stCondLst>
                                        </p:cTn>
                                        <p:tgtEl>
                                          <p:spTgt spid="43"/>
                                        </p:tgtEl>
                                        <p:attrNameLst>
                                          <p:attrName>style.visibility</p:attrName>
                                        </p:attrNameLst>
                                      </p:cBhvr>
                                      <p:to>
                                        <p:strVal val="visible"/>
                                      </p:to>
                                    </p:set>
                                  </p:childTnLst>
                                </p:cTn>
                              </p:par>
                            </p:childTnLst>
                          </p:cTn>
                        </p:par>
                      </p:childTnLst>
                    </p:cTn>
                  </p:par>
                  <p:par>
                    <p:cTn id="235" fill="hold">
                      <p:stCondLst>
                        <p:cond delay="indefinite"/>
                      </p:stCondLst>
                      <p:childTnLst>
                        <p:par>
                          <p:cTn id="236" fill="hold">
                            <p:stCondLst>
                              <p:cond delay="0"/>
                            </p:stCondLst>
                            <p:childTnLst>
                              <p:par>
                                <p:cTn id="237" presetID="1" presetClass="exit" presetSubtype="0" fill="hold" nodeType="clickEffect">
                                  <p:stCondLst>
                                    <p:cond delay="0"/>
                                  </p:stCondLst>
                                  <p:childTnLst>
                                    <p:set>
                                      <p:cBhvr>
                                        <p:cTn id="238" dur="1" fill="hold">
                                          <p:stCondLst>
                                            <p:cond delay="0"/>
                                          </p:stCondLst>
                                        </p:cTn>
                                        <p:tgtEl>
                                          <p:spTgt spid="43"/>
                                        </p:tgtEl>
                                        <p:attrNameLst>
                                          <p:attrName>style.visibility</p:attrName>
                                        </p:attrNameLst>
                                      </p:cBhvr>
                                      <p:to>
                                        <p:strVal val="hidden"/>
                                      </p:to>
                                    </p:set>
                                  </p:childTnLst>
                                </p:cTn>
                              </p:par>
                              <p:par>
                                <p:cTn id="239" presetID="1" presetClass="entr" presetSubtype="0" fill="hold" nodeType="withEffect">
                                  <p:stCondLst>
                                    <p:cond delay="0"/>
                                  </p:stCondLst>
                                  <p:childTnLst>
                                    <p:set>
                                      <p:cBhvr>
                                        <p:cTn id="240" dur="1" fill="hold">
                                          <p:stCondLst>
                                            <p:cond delay="0"/>
                                          </p:stCondLst>
                                        </p:cTn>
                                        <p:tgtEl>
                                          <p:spTgt spid="44"/>
                                        </p:tgtEl>
                                        <p:attrNameLst>
                                          <p:attrName>style.visibility</p:attrName>
                                        </p:attrNameLst>
                                      </p:cBhvr>
                                      <p:to>
                                        <p:strVal val="visible"/>
                                      </p:to>
                                    </p:set>
                                  </p:childTnLst>
                                </p:cTn>
                              </p:par>
                            </p:childTnLst>
                          </p:cTn>
                        </p:par>
                      </p:childTnLst>
                    </p:cTn>
                  </p:par>
                  <p:par>
                    <p:cTn id="241" fill="hold">
                      <p:stCondLst>
                        <p:cond delay="indefinite"/>
                      </p:stCondLst>
                      <p:childTnLst>
                        <p:par>
                          <p:cTn id="242" fill="hold">
                            <p:stCondLst>
                              <p:cond delay="0"/>
                            </p:stCondLst>
                            <p:childTnLst>
                              <p:par>
                                <p:cTn id="243" presetID="1" presetClass="exit" presetSubtype="0" fill="hold" nodeType="clickEffect">
                                  <p:stCondLst>
                                    <p:cond delay="0"/>
                                  </p:stCondLst>
                                  <p:childTnLst>
                                    <p:set>
                                      <p:cBhvr>
                                        <p:cTn id="244" dur="1" fill="hold">
                                          <p:stCondLst>
                                            <p:cond delay="0"/>
                                          </p:stCondLst>
                                        </p:cTn>
                                        <p:tgtEl>
                                          <p:spTgt spid="44"/>
                                        </p:tgtEl>
                                        <p:attrNameLst>
                                          <p:attrName>style.visibility</p:attrName>
                                        </p:attrNameLst>
                                      </p:cBhvr>
                                      <p:to>
                                        <p:strVal val="hidden"/>
                                      </p:to>
                                    </p:set>
                                  </p:childTnLst>
                                </p:cTn>
                              </p:par>
                              <p:par>
                                <p:cTn id="245" presetID="1" presetClass="entr" presetSubtype="0" fill="hold" nodeType="withEffect">
                                  <p:stCondLst>
                                    <p:cond delay="0"/>
                                  </p:stCondLst>
                                  <p:childTnLst>
                                    <p:set>
                                      <p:cBhvr>
                                        <p:cTn id="246" dur="1" fill="hold">
                                          <p:stCondLst>
                                            <p:cond delay="0"/>
                                          </p:stCondLst>
                                        </p:cTn>
                                        <p:tgtEl>
                                          <p:spTgt spid="45"/>
                                        </p:tgtEl>
                                        <p:attrNameLst>
                                          <p:attrName>style.visibility</p:attrName>
                                        </p:attrNameLst>
                                      </p:cBhvr>
                                      <p:to>
                                        <p:strVal val="visible"/>
                                      </p:to>
                                    </p:set>
                                  </p:childTnLst>
                                </p:cTn>
                              </p:par>
                            </p:childTnLst>
                          </p:cTn>
                        </p:par>
                      </p:childTnLst>
                    </p:cTn>
                  </p:par>
                  <p:par>
                    <p:cTn id="247" fill="hold">
                      <p:stCondLst>
                        <p:cond delay="indefinite"/>
                      </p:stCondLst>
                      <p:childTnLst>
                        <p:par>
                          <p:cTn id="248" fill="hold">
                            <p:stCondLst>
                              <p:cond delay="0"/>
                            </p:stCondLst>
                            <p:childTnLst>
                              <p:par>
                                <p:cTn id="249" presetID="1" presetClass="exit" presetSubtype="0" fill="hold" nodeType="clickEffect">
                                  <p:stCondLst>
                                    <p:cond delay="0"/>
                                  </p:stCondLst>
                                  <p:childTnLst>
                                    <p:set>
                                      <p:cBhvr>
                                        <p:cTn id="250" dur="1" fill="hold">
                                          <p:stCondLst>
                                            <p:cond delay="0"/>
                                          </p:stCondLst>
                                        </p:cTn>
                                        <p:tgtEl>
                                          <p:spTgt spid="45"/>
                                        </p:tgtEl>
                                        <p:attrNameLst>
                                          <p:attrName>style.visibility</p:attrName>
                                        </p:attrNameLst>
                                      </p:cBhvr>
                                      <p:to>
                                        <p:strVal val="hidden"/>
                                      </p:to>
                                    </p:set>
                                  </p:childTnLst>
                                </p:cTn>
                              </p:par>
                              <p:par>
                                <p:cTn id="251" presetID="1" presetClass="entr" presetSubtype="0" fill="hold" nodeType="withEffect">
                                  <p:stCondLst>
                                    <p:cond delay="0"/>
                                  </p:stCondLst>
                                  <p:childTnLst>
                                    <p:set>
                                      <p:cBhvr>
                                        <p:cTn id="252" dur="1" fill="hold">
                                          <p:stCondLst>
                                            <p:cond delay="0"/>
                                          </p:stCondLst>
                                        </p:cTn>
                                        <p:tgtEl>
                                          <p:spTgt spid="46"/>
                                        </p:tgtEl>
                                        <p:attrNameLst>
                                          <p:attrName>style.visibility</p:attrName>
                                        </p:attrNameLst>
                                      </p:cBhvr>
                                      <p:to>
                                        <p:strVal val="visible"/>
                                      </p:to>
                                    </p:set>
                                  </p:childTnLst>
                                </p:cTn>
                              </p:par>
                            </p:childTnLst>
                          </p:cTn>
                        </p:par>
                      </p:childTnLst>
                    </p:cTn>
                  </p:par>
                  <p:par>
                    <p:cTn id="253" fill="hold">
                      <p:stCondLst>
                        <p:cond delay="indefinite"/>
                      </p:stCondLst>
                      <p:childTnLst>
                        <p:par>
                          <p:cTn id="254" fill="hold">
                            <p:stCondLst>
                              <p:cond delay="0"/>
                            </p:stCondLst>
                            <p:childTnLst>
                              <p:par>
                                <p:cTn id="255" presetID="1" presetClass="exit" presetSubtype="0" fill="hold" nodeType="clickEffect">
                                  <p:stCondLst>
                                    <p:cond delay="0"/>
                                  </p:stCondLst>
                                  <p:childTnLst>
                                    <p:set>
                                      <p:cBhvr>
                                        <p:cTn id="256" dur="1" fill="hold">
                                          <p:stCondLst>
                                            <p:cond delay="0"/>
                                          </p:stCondLst>
                                        </p:cTn>
                                        <p:tgtEl>
                                          <p:spTgt spid="46"/>
                                        </p:tgtEl>
                                        <p:attrNameLst>
                                          <p:attrName>style.visibility</p:attrName>
                                        </p:attrNameLst>
                                      </p:cBhvr>
                                      <p:to>
                                        <p:strVal val="hidden"/>
                                      </p:to>
                                    </p:set>
                                  </p:childTnLst>
                                </p:cTn>
                              </p:par>
                              <p:par>
                                <p:cTn id="257" presetID="1" presetClass="entr" presetSubtype="0" fill="hold" nodeType="withEffect">
                                  <p:stCondLst>
                                    <p:cond delay="0"/>
                                  </p:stCondLst>
                                  <p:childTnLst>
                                    <p:set>
                                      <p:cBhvr>
                                        <p:cTn id="258" dur="1" fill="hold">
                                          <p:stCondLst>
                                            <p:cond delay="0"/>
                                          </p:stCondLst>
                                        </p:cTn>
                                        <p:tgtEl>
                                          <p:spTgt spid="47"/>
                                        </p:tgtEl>
                                        <p:attrNameLst>
                                          <p:attrName>style.visibility</p:attrName>
                                        </p:attrNameLst>
                                      </p:cBhvr>
                                      <p:to>
                                        <p:strVal val="visible"/>
                                      </p:to>
                                    </p:set>
                                  </p:childTnLst>
                                </p:cTn>
                              </p:par>
                            </p:childTnLst>
                          </p:cTn>
                        </p:par>
                      </p:childTnLst>
                    </p:cTn>
                  </p:par>
                  <p:par>
                    <p:cTn id="259" fill="hold">
                      <p:stCondLst>
                        <p:cond delay="indefinite"/>
                      </p:stCondLst>
                      <p:childTnLst>
                        <p:par>
                          <p:cTn id="260" fill="hold">
                            <p:stCondLst>
                              <p:cond delay="0"/>
                            </p:stCondLst>
                            <p:childTnLst>
                              <p:par>
                                <p:cTn id="261" presetID="1" presetClass="exit" presetSubtype="0" fill="hold" nodeType="clickEffect">
                                  <p:stCondLst>
                                    <p:cond delay="0"/>
                                  </p:stCondLst>
                                  <p:childTnLst>
                                    <p:set>
                                      <p:cBhvr>
                                        <p:cTn id="262" dur="1" fill="hold">
                                          <p:stCondLst>
                                            <p:cond delay="0"/>
                                          </p:stCondLst>
                                        </p:cTn>
                                        <p:tgtEl>
                                          <p:spTgt spid="47"/>
                                        </p:tgtEl>
                                        <p:attrNameLst>
                                          <p:attrName>style.visibility</p:attrName>
                                        </p:attrNameLst>
                                      </p:cBhvr>
                                      <p:to>
                                        <p:strVal val="hidden"/>
                                      </p:to>
                                    </p:set>
                                  </p:childTnLst>
                                </p:cTn>
                              </p:par>
                              <p:par>
                                <p:cTn id="263" presetID="1" presetClass="entr" presetSubtype="0" fill="hold" nodeType="withEffect">
                                  <p:stCondLst>
                                    <p:cond delay="0"/>
                                  </p:stCondLst>
                                  <p:childTnLst>
                                    <p:set>
                                      <p:cBhvr>
                                        <p:cTn id="264" dur="1" fill="hold">
                                          <p:stCondLst>
                                            <p:cond delay="0"/>
                                          </p:stCondLst>
                                        </p:cTn>
                                        <p:tgtEl>
                                          <p:spTgt spid="48"/>
                                        </p:tgtEl>
                                        <p:attrNameLst>
                                          <p:attrName>style.visibility</p:attrName>
                                        </p:attrNameLst>
                                      </p:cBhvr>
                                      <p:to>
                                        <p:strVal val="visible"/>
                                      </p:to>
                                    </p:set>
                                  </p:childTnLst>
                                </p:cTn>
                              </p:par>
                            </p:childTnLst>
                          </p:cTn>
                        </p:par>
                      </p:childTnLst>
                    </p:cTn>
                  </p:par>
                  <p:par>
                    <p:cTn id="265" fill="hold">
                      <p:stCondLst>
                        <p:cond delay="indefinite"/>
                      </p:stCondLst>
                      <p:childTnLst>
                        <p:par>
                          <p:cTn id="266" fill="hold">
                            <p:stCondLst>
                              <p:cond delay="0"/>
                            </p:stCondLst>
                            <p:childTnLst>
                              <p:par>
                                <p:cTn id="267" presetID="1" presetClass="exit" presetSubtype="0" fill="hold" nodeType="clickEffect">
                                  <p:stCondLst>
                                    <p:cond delay="0"/>
                                  </p:stCondLst>
                                  <p:childTnLst>
                                    <p:set>
                                      <p:cBhvr>
                                        <p:cTn id="268" dur="1" fill="hold">
                                          <p:stCondLst>
                                            <p:cond delay="0"/>
                                          </p:stCondLst>
                                        </p:cTn>
                                        <p:tgtEl>
                                          <p:spTgt spid="48"/>
                                        </p:tgtEl>
                                        <p:attrNameLst>
                                          <p:attrName>style.visibility</p:attrName>
                                        </p:attrNameLst>
                                      </p:cBhvr>
                                      <p:to>
                                        <p:strVal val="hidden"/>
                                      </p:to>
                                    </p:set>
                                  </p:childTnLst>
                                </p:cTn>
                              </p:par>
                              <p:par>
                                <p:cTn id="269" presetID="1" presetClass="entr" presetSubtype="0" fill="hold" nodeType="withEffect">
                                  <p:stCondLst>
                                    <p:cond delay="0"/>
                                  </p:stCondLst>
                                  <p:childTnLst>
                                    <p:set>
                                      <p:cBhvr>
                                        <p:cTn id="270" dur="1" fill="hold">
                                          <p:stCondLst>
                                            <p:cond delay="0"/>
                                          </p:stCondLst>
                                        </p:cTn>
                                        <p:tgtEl>
                                          <p:spTgt spid="49"/>
                                        </p:tgtEl>
                                        <p:attrNameLst>
                                          <p:attrName>style.visibility</p:attrName>
                                        </p:attrNameLst>
                                      </p:cBhvr>
                                      <p:to>
                                        <p:strVal val="visible"/>
                                      </p:to>
                                    </p:set>
                                  </p:childTnLst>
                                </p:cTn>
                              </p:par>
                            </p:childTnLst>
                          </p:cTn>
                        </p:par>
                      </p:childTnLst>
                    </p:cTn>
                  </p:par>
                  <p:par>
                    <p:cTn id="271" fill="hold">
                      <p:stCondLst>
                        <p:cond delay="indefinite"/>
                      </p:stCondLst>
                      <p:childTnLst>
                        <p:par>
                          <p:cTn id="272" fill="hold">
                            <p:stCondLst>
                              <p:cond delay="0"/>
                            </p:stCondLst>
                            <p:childTnLst>
                              <p:par>
                                <p:cTn id="273" presetID="1" presetClass="exit" presetSubtype="0" fill="hold" nodeType="clickEffect">
                                  <p:stCondLst>
                                    <p:cond delay="0"/>
                                  </p:stCondLst>
                                  <p:childTnLst>
                                    <p:set>
                                      <p:cBhvr>
                                        <p:cTn id="274" dur="1" fill="hold">
                                          <p:stCondLst>
                                            <p:cond delay="0"/>
                                          </p:stCondLst>
                                        </p:cTn>
                                        <p:tgtEl>
                                          <p:spTgt spid="49"/>
                                        </p:tgtEl>
                                        <p:attrNameLst>
                                          <p:attrName>style.visibility</p:attrName>
                                        </p:attrNameLst>
                                      </p:cBhvr>
                                      <p:to>
                                        <p:strVal val="hidden"/>
                                      </p:to>
                                    </p:set>
                                  </p:childTnLst>
                                </p:cTn>
                              </p:par>
                              <p:par>
                                <p:cTn id="275" presetID="1" presetClass="entr" presetSubtype="0" fill="hold" nodeType="withEffect">
                                  <p:stCondLst>
                                    <p:cond delay="0"/>
                                  </p:stCondLst>
                                  <p:childTnLst>
                                    <p:set>
                                      <p:cBhvr>
                                        <p:cTn id="276" dur="1" fill="hold">
                                          <p:stCondLst>
                                            <p:cond delay="0"/>
                                          </p:stCondLst>
                                        </p:cTn>
                                        <p:tgtEl>
                                          <p:spTgt spid="50"/>
                                        </p:tgtEl>
                                        <p:attrNameLst>
                                          <p:attrName>style.visibility</p:attrName>
                                        </p:attrNameLst>
                                      </p:cBhvr>
                                      <p:to>
                                        <p:strVal val="visible"/>
                                      </p:to>
                                    </p:set>
                                  </p:childTnLst>
                                </p:cTn>
                              </p:par>
                            </p:childTnLst>
                          </p:cTn>
                        </p:par>
                      </p:childTnLst>
                    </p:cTn>
                  </p:par>
                  <p:par>
                    <p:cTn id="277" fill="hold">
                      <p:stCondLst>
                        <p:cond delay="indefinite"/>
                      </p:stCondLst>
                      <p:childTnLst>
                        <p:par>
                          <p:cTn id="278" fill="hold">
                            <p:stCondLst>
                              <p:cond delay="0"/>
                            </p:stCondLst>
                            <p:childTnLst>
                              <p:par>
                                <p:cTn id="279" presetID="1" presetClass="exit" presetSubtype="0" fill="hold" nodeType="clickEffect">
                                  <p:stCondLst>
                                    <p:cond delay="0"/>
                                  </p:stCondLst>
                                  <p:childTnLst>
                                    <p:set>
                                      <p:cBhvr>
                                        <p:cTn id="280" dur="1" fill="hold">
                                          <p:stCondLst>
                                            <p:cond delay="0"/>
                                          </p:stCondLst>
                                        </p:cTn>
                                        <p:tgtEl>
                                          <p:spTgt spid="50"/>
                                        </p:tgtEl>
                                        <p:attrNameLst>
                                          <p:attrName>style.visibility</p:attrName>
                                        </p:attrNameLst>
                                      </p:cBhvr>
                                      <p:to>
                                        <p:strVal val="hidden"/>
                                      </p:to>
                                    </p:set>
                                  </p:childTnLst>
                                </p:cTn>
                              </p:par>
                              <p:par>
                                <p:cTn id="281" presetID="1" presetClass="entr" presetSubtype="0" fill="hold" nodeType="withEffect">
                                  <p:stCondLst>
                                    <p:cond delay="0"/>
                                  </p:stCondLst>
                                  <p:childTnLst>
                                    <p:set>
                                      <p:cBhvr>
                                        <p:cTn id="282" dur="1" fill="hold">
                                          <p:stCondLst>
                                            <p:cond delay="0"/>
                                          </p:stCondLst>
                                        </p:cTn>
                                        <p:tgtEl>
                                          <p:spTgt spid="51"/>
                                        </p:tgtEl>
                                        <p:attrNameLst>
                                          <p:attrName>style.visibility</p:attrName>
                                        </p:attrNameLst>
                                      </p:cBhvr>
                                      <p:to>
                                        <p:strVal val="visible"/>
                                      </p:to>
                                    </p:set>
                                  </p:childTnLst>
                                </p:cTn>
                              </p:par>
                            </p:childTnLst>
                          </p:cTn>
                        </p:par>
                      </p:childTnLst>
                    </p:cTn>
                  </p:par>
                  <p:par>
                    <p:cTn id="283" fill="hold">
                      <p:stCondLst>
                        <p:cond delay="indefinite"/>
                      </p:stCondLst>
                      <p:childTnLst>
                        <p:par>
                          <p:cTn id="284" fill="hold">
                            <p:stCondLst>
                              <p:cond delay="0"/>
                            </p:stCondLst>
                            <p:childTnLst>
                              <p:par>
                                <p:cTn id="285" presetID="1" presetClass="exit" presetSubtype="0" fill="hold" nodeType="clickEffect">
                                  <p:stCondLst>
                                    <p:cond delay="0"/>
                                  </p:stCondLst>
                                  <p:childTnLst>
                                    <p:set>
                                      <p:cBhvr>
                                        <p:cTn id="286" dur="1" fill="hold">
                                          <p:stCondLst>
                                            <p:cond delay="0"/>
                                          </p:stCondLst>
                                        </p:cTn>
                                        <p:tgtEl>
                                          <p:spTgt spid="51"/>
                                        </p:tgtEl>
                                        <p:attrNameLst>
                                          <p:attrName>style.visibility</p:attrName>
                                        </p:attrNameLst>
                                      </p:cBhvr>
                                      <p:to>
                                        <p:strVal val="hidden"/>
                                      </p:to>
                                    </p:set>
                                  </p:childTnLst>
                                </p:cTn>
                              </p:par>
                              <p:par>
                                <p:cTn id="287" presetID="1" presetClass="entr" presetSubtype="0" fill="hold" nodeType="withEffect">
                                  <p:stCondLst>
                                    <p:cond delay="0"/>
                                  </p:stCondLst>
                                  <p:childTnLst>
                                    <p:set>
                                      <p:cBhvr>
                                        <p:cTn id="288" dur="1" fill="hold">
                                          <p:stCondLst>
                                            <p:cond delay="0"/>
                                          </p:stCondLst>
                                        </p:cTn>
                                        <p:tgtEl>
                                          <p:spTgt spid="52"/>
                                        </p:tgtEl>
                                        <p:attrNameLst>
                                          <p:attrName>style.visibility</p:attrName>
                                        </p:attrNameLst>
                                      </p:cBhvr>
                                      <p:to>
                                        <p:strVal val="visible"/>
                                      </p:to>
                                    </p:set>
                                  </p:childTnLst>
                                </p:cTn>
                              </p:par>
                            </p:childTnLst>
                          </p:cTn>
                        </p:par>
                      </p:childTnLst>
                    </p:cTn>
                  </p:par>
                  <p:par>
                    <p:cTn id="289" fill="hold">
                      <p:stCondLst>
                        <p:cond delay="indefinite"/>
                      </p:stCondLst>
                      <p:childTnLst>
                        <p:par>
                          <p:cTn id="290" fill="hold">
                            <p:stCondLst>
                              <p:cond delay="0"/>
                            </p:stCondLst>
                            <p:childTnLst>
                              <p:par>
                                <p:cTn id="291" presetID="1" presetClass="exit" presetSubtype="0" fill="hold" nodeType="clickEffect">
                                  <p:stCondLst>
                                    <p:cond delay="0"/>
                                  </p:stCondLst>
                                  <p:childTnLst>
                                    <p:set>
                                      <p:cBhvr>
                                        <p:cTn id="292" dur="1" fill="hold">
                                          <p:stCondLst>
                                            <p:cond delay="0"/>
                                          </p:stCondLst>
                                        </p:cTn>
                                        <p:tgtEl>
                                          <p:spTgt spid="52"/>
                                        </p:tgtEl>
                                        <p:attrNameLst>
                                          <p:attrName>style.visibility</p:attrName>
                                        </p:attrNameLst>
                                      </p:cBhvr>
                                      <p:to>
                                        <p:strVal val="hidden"/>
                                      </p:to>
                                    </p:set>
                                  </p:childTnLst>
                                </p:cTn>
                              </p:par>
                              <p:par>
                                <p:cTn id="293" presetID="1" presetClass="entr" presetSubtype="0" fill="hold" nodeType="withEffect">
                                  <p:stCondLst>
                                    <p:cond delay="0"/>
                                  </p:stCondLst>
                                  <p:childTnLst>
                                    <p:set>
                                      <p:cBhvr>
                                        <p:cTn id="294" dur="1" fill="hold">
                                          <p:stCondLst>
                                            <p:cond delay="0"/>
                                          </p:stCondLst>
                                        </p:cTn>
                                        <p:tgtEl>
                                          <p:spTgt spid="53"/>
                                        </p:tgtEl>
                                        <p:attrNameLst>
                                          <p:attrName>style.visibility</p:attrName>
                                        </p:attrNameLst>
                                      </p:cBhvr>
                                      <p:to>
                                        <p:strVal val="visible"/>
                                      </p:to>
                                    </p:set>
                                  </p:childTnLst>
                                </p:cTn>
                              </p:par>
                            </p:childTnLst>
                          </p:cTn>
                        </p:par>
                      </p:childTnLst>
                    </p:cTn>
                  </p:par>
                  <p:par>
                    <p:cTn id="295" fill="hold">
                      <p:stCondLst>
                        <p:cond delay="indefinite"/>
                      </p:stCondLst>
                      <p:childTnLst>
                        <p:par>
                          <p:cTn id="296" fill="hold">
                            <p:stCondLst>
                              <p:cond delay="0"/>
                            </p:stCondLst>
                            <p:childTnLst>
                              <p:par>
                                <p:cTn id="297" presetID="1" presetClass="exit" presetSubtype="0" fill="hold" nodeType="clickEffect">
                                  <p:stCondLst>
                                    <p:cond delay="0"/>
                                  </p:stCondLst>
                                  <p:childTnLst>
                                    <p:set>
                                      <p:cBhvr>
                                        <p:cTn id="298" dur="1" fill="hold">
                                          <p:stCondLst>
                                            <p:cond delay="0"/>
                                          </p:stCondLst>
                                        </p:cTn>
                                        <p:tgtEl>
                                          <p:spTgt spid="53"/>
                                        </p:tgtEl>
                                        <p:attrNameLst>
                                          <p:attrName>style.visibility</p:attrName>
                                        </p:attrNameLst>
                                      </p:cBhvr>
                                      <p:to>
                                        <p:strVal val="hidden"/>
                                      </p:to>
                                    </p:set>
                                  </p:childTnLst>
                                </p:cTn>
                              </p:par>
                              <p:par>
                                <p:cTn id="299" presetID="1" presetClass="entr" presetSubtype="0" fill="hold" nodeType="withEffect">
                                  <p:stCondLst>
                                    <p:cond delay="0"/>
                                  </p:stCondLst>
                                  <p:childTnLst>
                                    <p:set>
                                      <p:cBhvr>
                                        <p:cTn id="300" dur="1" fill="hold">
                                          <p:stCondLst>
                                            <p:cond delay="0"/>
                                          </p:stCondLst>
                                        </p:cTn>
                                        <p:tgtEl>
                                          <p:spTgt spid="54"/>
                                        </p:tgtEl>
                                        <p:attrNameLst>
                                          <p:attrName>style.visibility</p:attrName>
                                        </p:attrNameLst>
                                      </p:cBhvr>
                                      <p:to>
                                        <p:strVal val="visible"/>
                                      </p:to>
                                    </p:set>
                                  </p:childTnLst>
                                </p:cTn>
                              </p:par>
                            </p:childTnLst>
                          </p:cTn>
                        </p:par>
                      </p:childTnLst>
                    </p:cTn>
                  </p:par>
                  <p:par>
                    <p:cTn id="301" fill="hold">
                      <p:stCondLst>
                        <p:cond delay="indefinite"/>
                      </p:stCondLst>
                      <p:childTnLst>
                        <p:par>
                          <p:cTn id="302" fill="hold">
                            <p:stCondLst>
                              <p:cond delay="0"/>
                            </p:stCondLst>
                            <p:childTnLst>
                              <p:par>
                                <p:cTn id="303" presetID="1" presetClass="exit" presetSubtype="0" fill="hold" nodeType="clickEffect">
                                  <p:stCondLst>
                                    <p:cond delay="0"/>
                                  </p:stCondLst>
                                  <p:childTnLst>
                                    <p:set>
                                      <p:cBhvr>
                                        <p:cTn id="304" dur="1" fill="hold">
                                          <p:stCondLst>
                                            <p:cond delay="0"/>
                                          </p:stCondLst>
                                        </p:cTn>
                                        <p:tgtEl>
                                          <p:spTgt spid="54"/>
                                        </p:tgtEl>
                                        <p:attrNameLst>
                                          <p:attrName>style.visibility</p:attrName>
                                        </p:attrNameLst>
                                      </p:cBhvr>
                                      <p:to>
                                        <p:strVal val="hidden"/>
                                      </p:to>
                                    </p:set>
                                  </p:childTnLst>
                                </p:cTn>
                              </p:par>
                              <p:par>
                                <p:cTn id="305" presetID="1" presetClass="entr" presetSubtype="0" fill="hold" nodeType="withEffect">
                                  <p:stCondLst>
                                    <p:cond delay="0"/>
                                  </p:stCondLst>
                                  <p:childTnLst>
                                    <p:set>
                                      <p:cBhvr>
                                        <p:cTn id="306" dur="1" fill="hold">
                                          <p:stCondLst>
                                            <p:cond delay="0"/>
                                          </p:stCondLst>
                                        </p:cTn>
                                        <p:tgtEl>
                                          <p:spTgt spid="55"/>
                                        </p:tgtEl>
                                        <p:attrNameLst>
                                          <p:attrName>style.visibility</p:attrName>
                                        </p:attrNameLst>
                                      </p:cBhvr>
                                      <p:to>
                                        <p:strVal val="visible"/>
                                      </p:to>
                                    </p:set>
                                  </p:childTnLst>
                                </p:cTn>
                              </p:par>
                            </p:childTnLst>
                          </p:cTn>
                        </p:par>
                      </p:childTnLst>
                    </p:cTn>
                  </p:par>
                  <p:par>
                    <p:cTn id="307" fill="hold">
                      <p:stCondLst>
                        <p:cond delay="indefinite"/>
                      </p:stCondLst>
                      <p:childTnLst>
                        <p:par>
                          <p:cTn id="308" fill="hold">
                            <p:stCondLst>
                              <p:cond delay="0"/>
                            </p:stCondLst>
                            <p:childTnLst>
                              <p:par>
                                <p:cTn id="309" presetID="1" presetClass="exit" presetSubtype="0" fill="hold" nodeType="clickEffect">
                                  <p:stCondLst>
                                    <p:cond delay="0"/>
                                  </p:stCondLst>
                                  <p:childTnLst>
                                    <p:set>
                                      <p:cBhvr>
                                        <p:cTn id="310" dur="1" fill="hold">
                                          <p:stCondLst>
                                            <p:cond delay="0"/>
                                          </p:stCondLst>
                                        </p:cTn>
                                        <p:tgtEl>
                                          <p:spTgt spid="55"/>
                                        </p:tgtEl>
                                        <p:attrNameLst>
                                          <p:attrName>style.visibility</p:attrName>
                                        </p:attrNameLst>
                                      </p:cBhvr>
                                      <p:to>
                                        <p:strVal val="hidden"/>
                                      </p:to>
                                    </p:set>
                                  </p:childTnLst>
                                </p:cTn>
                              </p:par>
                              <p:par>
                                <p:cTn id="311" presetID="1" presetClass="entr" presetSubtype="0" fill="hold" nodeType="withEffect">
                                  <p:stCondLst>
                                    <p:cond delay="0"/>
                                  </p:stCondLst>
                                  <p:childTnLst>
                                    <p:set>
                                      <p:cBhvr>
                                        <p:cTn id="312" dur="1" fill="hold">
                                          <p:stCondLst>
                                            <p:cond delay="0"/>
                                          </p:stCondLst>
                                        </p:cTn>
                                        <p:tgtEl>
                                          <p:spTgt spid="56"/>
                                        </p:tgtEl>
                                        <p:attrNameLst>
                                          <p:attrName>style.visibility</p:attrName>
                                        </p:attrNameLst>
                                      </p:cBhvr>
                                      <p:to>
                                        <p:strVal val="visible"/>
                                      </p:to>
                                    </p:set>
                                  </p:childTnLst>
                                </p:cTn>
                              </p:par>
                            </p:childTnLst>
                          </p:cTn>
                        </p:par>
                      </p:childTnLst>
                    </p:cTn>
                  </p:par>
                  <p:par>
                    <p:cTn id="313" fill="hold">
                      <p:stCondLst>
                        <p:cond delay="indefinite"/>
                      </p:stCondLst>
                      <p:childTnLst>
                        <p:par>
                          <p:cTn id="314" fill="hold">
                            <p:stCondLst>
                              <p:cond delay="0"/>
                            </p:stCondLst>
                            <p:childTnLst>
                              <p:par>
                                <p:cTn id="315" presetID="1" presetClass="exit" presetSubtype="0" fill="hold" nodeType="clickEffect">
                                  <p:stCondLst>
                                    <p:cond delay="0"/>
                                  </p:stCondLst>
                                  <p:childTnLst>
                                    <p:set>
                                      <p:cBhvr>
                                        <p:cTn id="316" dur="1" fill="hold">
                                          <p:stCondLst>
                                            <p:cond delay="0"/>
                                          </p:stCondLst>
                                        </p:cTn>
                                        <p:tgtEl>
                                          <p:spTgt spid="56"/>
                                        </p:tgtEl>
                                        <p:attrNameLst>
                                          <p:attrName>style.visibility</p:attrName>
                                        </p:attrNameLst>
                                      </p:cBhvr>
                                      <p:to>
                                        <p:strVal val="hidden"/>
                                      </p:to>
                                    </p:set>
                                  </p:childTnLst>
                                </p:cTn>
                              </p:par>
                              <p:par>
                                <p:cTn id="317" presetID="1" presetClass="entr" presetSubtype="0" fill="hold" nodeType="withEffect">
                                  <p:stCondLst>
                                    <p:cond delay="0"/>
                                  </p:stCondLst>
                                  <p:childTnLst>
                                    <p:set>
                                      <p:cBhvr>
                                        <p:cTn id="318" dur="1" fill="hold">
                                          <p:stCondLst>
                                            <p:cond delay="0"/>
                                          </p:stCondLst>
                                        </p:cTn>
                                        <p:tgtEl>
                                          <p:spTgt spid="57"/>
                                        </p:tgtEl>
                                        <p:attrNameLst>
                                          <p:attrName>style.visibility</p:attrName>
                                        </p:attrNameLst>
                                      </p:cBhvr>
                                      <p:to>
                                        <p:strVal val="visible"/>
                                      </p:to>
                                    </p:set>
                                  </p:childTnLst>
                                </p:cTn>
                              </p:par>
                            </p:childTnLst>
                          </p:cTn>
                        </p:par>
                      </p:childTnLst>
                    </p:cTn>
                  </p:par>
                  <p:par>
                    <p:cTn id="319" fill="hold">
                      <p:stCondLst>
                        <p:cond delay="indefinite"/>
                      </p:stCondLst>
                      <p:childTnLst>
                        <p:par>
                          <p:cTn id="320" fill="hold">
                            <p:stCondLst>
                              <p:cond delay="0"/>
                            </p:stCondLst>
                            <p:childTnLst>
                              <p:par>
                                <p:cTn id="321" presetID="1" presetClass="exit" presetSubtype="0" fill="hold" nodeType="clickEffect">
                                  <p:stCondLst>
                                    <p:cond delay="0"/>
                                  </p:stCondLst>
                                  <p:childTnLst>
                                    <p:set>
                                      <p:cBhvr>
                                        <p:cTn id="322" dur="1" fill="hold">
                                          <p:stCondLst>
                                            <p:cond delay="0"/>
                                          </p:stCondLst>
                                        </p:cTn>
                                        <p:tgtEl>
                                          <p:spTgt spid="57"/>
                                        </p:tgtEl>
                                        <p:attrNameLst>
                                          <p:attrName>style.visibility</p:attrName>
                                        </p:attrNameLst>
                                      </p:cBhvr>
                                      <p:to>
                                        <p:strVal val="hidden"/>
                                      </p:to>
                                    </p:set>
                                  </p:childTnLst>
                                </p:cTn>
                              </p:par>
                              <p:par>
                                <p:cTn id="323" presetID="1" presetClass="entr" presetSubtype="0" fill="hold" nodeType="withEffect">
                                  <p:stCondLst>
                                    <p:cond delay="0"/>
                                  </p:stCondLst>
                                  <p:childTnLst>
                                    <p:set>
                                      <p:cBhvr>
                                        <p:cTn id="324" dur="1" fill="hold">
                                          <p:stCondLst>
                                            <p:cond delay="0"/>
                                          </p:stCondLst>
                                        </p:cTn>
                                        <p:tgtEl>
                                          <p:spTgt spid="58"/>
                                        </p:tgtEl>
                                        <p:attrNameLst>
                                          <p:attrName>style.visibility</p:attrName>
                                        </p:attrNameLst>
                                      </p:cBhvr>
                                      <p:to>
                                        <p:strVal val="visible"/>
                                      </p:to>
                                    </p:set>
                                  </p:childTnLst>
                                </p:cTn>
                              </p:par>
                            </p:childTnLst>
                          </p:cTn>
                        </p:par>
                      </p:childTnLst>
                    </p:cTn>
                  </p:par>
                  <p:par>
                    <p:cTn id="325" fill="hold">
                      <p:stCondLst>
                        <p:cond delay="indefinite"/>
                      </p:stCondLst>
                      <p:childTnLst>
                        <p:par>
                          <p:cTn id="326" fill="hold">
                            <p:stCondLst>
                              <p:cond delay="0"/>
                            </p:stCondLst>
                            <p:childTnLst>
                              <p:par>
                                <p:cTn id="327" presetID="1" presetClass="exit" presetSubtype="0" fill="hold" nodeType="clickEffect">
                                  <p:stCondLst>
                                    <p:cond delay="0"/>
                                  </p:stCondLst>
                                  <p:childTnLst>
                                    <p:set>
                                      <p:cBhvr>
                                        <p:cTn id="328" dur="1" fill="hold">
                                          <p:stCondLst>
                                            <p:cond delay="0"/>
                                          </p:stCondLst>
                                        </p:cTn>
                                        <p:tgtEl>
                                          <p:spTgt spid="58"/>
                                        </p:tgtEl>
                                        <p:attrNameLst>
                                          <p:attrName>style.visibility</p:attrName>
                                        </p:attrNameLst>
                                      </p:cBhvr>
                                      <p:to>
                                        <p:strVal val="hidden"/>
                                      </p:to>
                                    </p:set>
                                  </p:childTnLst>
                                </p:cTn>
                              </p:par>
                              <p:par>
                                <p:cTn id="329" presetID="1" presetClass="entr" presetSubtype="0" fill="hold" nodeType="withEffect">
                                  <p:stCondLst>
                                    <p:cond delay="0"/>
                                  </p:stCondLst>
                                  <p:childTnLst>
                                    <p:set>
                                      <p:cBhvr>
                                        <p:cTn id="330" dur="1" fill="hold">
                                          <p:stCondLst>
                                            <p:cond delay="0"/>
                                          </p:stCondLst>
                                        </p:cTn>
                                        <p:tgtEl>
                                          <p:spTgt spid="59"/>
                                        </p:tgtEl>
                                        <p:attrNameLst>
                                          <p:attrName>style.visibility</p:attrName>
                                        </p:attrNameLst>
                                      </p:cBhvr>
                                      <p:to>
                                        <p:strVal val="visible"/>
                                      </p:to>
                                    </p:set>
                                  </p:childTnLst>
                                </p:cTn>
                              </p:par>
                            </p:childTnLst>
                          </p:cTn>
                        </p:par>
                      </p:childTnLst>
                    </p:cTn>
                  </p:par>
                  <p:par>
                    <p:cTn id="331" fill="hold">
                      <p:stCondLst>
                        <p:cond delay="indefinite"/>
                      </p:stCondLst>
                      <p:childTnLst>
                        <p:par>
                          <p:cTn id="332" fill="hold">
                            <p:stCondLst>
                              <p:cond delay="0"/>
                            </p:stCondLst>
                            <p:childTnLst>
                              <p:par>
                                <p:cTn id="333" presetID="1" presetClass="exit" presetSubtype="0" fill="hold" nodeType="clickEffect">
                                  <p:stCondLst>
                                    <p:cond delay="0"/>
                                  </p:stCondLst>
                                  <p:childTnLst>
                                    <p:set>
                                      <p:cBhvr>
                                        <p:cTn id="334" dur="1" fill="hold">
                                          <p:stCondLst>
                                            <p:cond delay="0"/>
                                          </p:stCondLst>
                                        </p:cTn>
                                        <p:tgtEl>
                                          <p:spTgt spid="59"/>
                                        </p:tgtEl>
                                        <p:attrNameLst>
                                          <p:attrName>style.visibility</p:attrName>
                                        </p:attrNameLst>
                                      </p:cBhvr>
                                      <p:to>
                                        <p:strVal val="hidden"/>
                                      </p:to>
                                    </p:set>
                                  </p:childTnLst>
                                </p:cTn>
                              </p:par>
                              <p:par>
                                <p:cTn id="335" presetID="1" presetClass="entr" presetSubtype="0" fill="hold" nodeType="withEffect">
                                  <p:stCondLst>
                                    <p:cond delay="0"/>
                                  </p:stCondLst>
                                  <p:childTnLst>
                                    <p:set>
                                      <p:cBhvr>
                                        <p:cTn id="336" dur="1" fill="hold">
                                          <p:stCondLst>
                                            <p:cond delay="0"/>
                                          </p:stCondLst>
                                        </p:cTn>
                                        <p:tgtEl>
                                          <p:spTgt spid="60"/>
                                        </p:tgtEl>
                                        <p:attrNameLst>
                                          <p:attrName>style.visibility</p:attrName>
                                        </p:attrNameLst>
                                      </p:cBhvr>
                                      <p:to>
                                        <p:strVal val="visible"/>
                                      </p:to>
                                    </p:set>
                                  </p:childTnLst>
                                </p:cTn>
                              </p:par>
                            </p:childTnLst>
                          </p:cTn>
                        </p:par>
                      </p:childTnLst>
                    </p:cTn>
                  </p:par>
                  <p:par>
                    <p:cTn id="337" fill="hold">
                      <p:stCondLst>
                        <p:cond delay="indefinite"/>
                      </p:stCondLst>
                      <p:childTnLst>
                        <p:par>
                          <p:cTn id="338" fill="hold">
                            <p:stCondLst>
                              <p:cond delay="0"/>
                            </p:stCondLst>
                            <p:childTnLst>
                              <p:par>
                                <p:cTn id="339" presetID="1" presetClass="exit" presetSubtype="0" fill="hold" nodeType="clickEffect">
                                  <p:stCondLst>
                                    <p:cond delay="0"/>
                                  </p:stCondLst>
                                  <p:childTnLst>
                                    <p:set>
                                      <p:cBhvr>
                                        <p:cTn id="340" dur="1" fill="hold">
                                          <p:stCondLst>
                                            <p:cond delay="0"/>
                                          </p:stCondLst>
                                        </p:cTn>
                                        <p:tgtEl>
                                          <p:spTgt spid="60"/>
                                        </p:tgtEl>
                                        <p:attrNameLst>
                                          <p:attrName>style.visibility</p:attrName>
                                        </p:attrNameLst>
                                      </p:cBhvr>
                                      <p:to>
                                        <p:strVal val="hidden"/>
                                      </p:to>
                                    </p:set>
                                  </p:childTnLst>
                                </p:cTn>
                              </p:par>
                              <p:par>
                                <p:cTn id="341" presetID="1" presetClass="entr" presetSubtype="0" fill="hold" nodeType="withEffect">
                                  <p:stCondLst>
                                    <p:cond delay="0"/>
                                  </p:stCondLst>
                                  <p:childTnLst>
                                    <p:set>
                                      <p:cBhvr>
                                        <p:cTn id="342" dur="1" fill="hold">
                                          <p:stCondLst>
                                            <p:cond delay="0"/>
                                          </p:stCondLst>
                                        </p:cTn>
                                        <p:tgtEl>
                                          <p:spTgt spid="61"/>
                                        </p:tgtEl>
                                        <p:attrNameLst>
                                          <p:attrName>style.visibility</p:attrName>
                                        </p:attrNameLst>
                                      </p:cBhvr>
                                      <p:to>
                                        <p:strVal val="visible"/>
                                      </p:to>
                                    </p:set>
                                  </p:childTnLst>
                                </p:cTn>
                              </p:par>
                            </p:childTnLst>
                          </p:cTn>
                        </p:par>
                      </p:childTnLst>
                    </p:cTn>
                  </p:par>
                  <p:par>
                    <p:cTn id="343" fill="hold">
                      <p:stCondLst>
                        <p:cond delay="indefinite"/>
                      </p:stCondLst>
                      <p:childTnLst>
                        <p:par>
                          <p:cTn id="344" fill="hold">
                            <p:stCondLst>
                              <p:cond delay="0"/>
                            </p:stCondLst>
                            <p:childTnLst>
                              <p:par>
                                <p:cTn id="345" presetID="1" presetClass="exit" presetSubtype="0" fill="hold" nodeType="clickEffect">
                                  <p:stCondLst>
                                    <p:cond delay="0"/>
                                  </p:stCondLst>
                                  <p:childTnLst>
                                    <p:set>
                                      <p:cBhvr>
                                        <p:cTn id="346" dur="1" fill="hold">
                                          <p:stCondLst>
                                            <p:cond delay="0"/>
                                          </p:stCondLst>
                                        </p:cTn>
                                        <p:tgtEl>
                                          <p:spTgt spid="61"/>
                                        </p:tgtEl>
                                        <p:attrNameLst>
                                          <p:attrName>style.visibility</p:attrName>
                                        </p:attrNameLst>
                                      </p:cBhvr>
                                      <p:to>
                                        <p:strVal val="hidden"/>
                                      </p:to>
                                    </p:set>
                                  </p:childTnLst>
                                </p:cTn>
                              </p:par>
                              <p:par>
                                <p:cTn id="347" presetID="1" presetClass="entr" presetSubtype="0" fill="hold" nodeType="withEffect">
                                  <p:stCondLst>
                                    <p:cond delay="0"/>
                                  </p:stCondLst>
                                  <p:childTnLst>
                                    <p:set>
                                      <p:cBhvr>
                                        <p:cTn id="348" dur="1" fill="hold">
                                          <p:stCondLst>
                                            <p:cond delay="0"/>
                                          </p:stCondLst>
                                        </p:cTn>
                                        <p:tgtEl>
                                          <p:spTgt spid="62"/>
                                        </p:tgtEl>
                                        <p:attrNameLst>
                                          <p:attrName>style.visibility</p:attrName>
                                        </p:attrNameLst>
                                      </p:cBhvr>
                                      <p:to>
                                        <p:strVal val="visible"/>
                                      </p:to>
                                    </p:set>
                                  </p:childTnLst>
                                </p:cTn>
                              </p:par>
                            </p:childTnLst>
                          </p:cTn>
                        </p:par>
                      </p:childTnLst>
                    </p:cTn>
                  </p:par>
                  <p:par>
                    <p:cTn id="349" fill="hold">
                      <p:stCondLst>
                        <p:cond delay="indefinite"/>
                      </p:stCondLst>
                      <p:childTnLst>
                        <p:par>
                          <p:cTn id="350" fill="hold">
                            <p:stCondLst>
                              <p:cond delay="0"/>
                            </p:stCondLst>
                            <p:childTnLst>
                              <p:par>
                                <p:cTn id="351" presetID="1" presetClass="exit" presetSubtype="0" fill="hold" nodeType="clickEffect">
                                  <p:stCondLst>
                                    <p:cond delay="0"/>
                                  </p:stCondLst>
                                  <p:childTnLst>
                                    <p:set>
                                      <p:cBhvr>
                                        <p:cTn id="352" dur="1" fill="hold">
                                          <p:stCondLst>
                                            <p:cond delay="0"/>
                                          </p:stCondLst>
                                        </p:cTn>
                                        <p:tgtEl>
                                          <p:spTgt spid="62"/>
                                        </p:tgtEl>
                                        <p:attrNameLst>
                                          <p:attrName>style.visibility</p:attrName>
                                        </p:attrNameLst>
                                      </p:cBhvr>
                                      <p:to>
                                        <p:strVal val="hidden"/>
                                      </p:to>
                                    </p:set>
                                  </p:childTnLst>
                                </p:cTn>
                              </p:par>
                              <p:par>
                                <p:cTn id="353" presetID="1" presetClass="entr" presetSubtype="0" fill="hold" nodeType="withEffect">
                                  <p:stCondLst>
                                    <p:cond delay="0"/>
                                  </p:stCondLst>
                                  <p:childTnLst>
                                    <p:set>
                                      <p:cBhvr>
                                        <p:cTn id="354" dur="1" fill="hold">
                                          <p:stCondLst>
                                            <p:cond delay="0"/>
                                          </p:stCondLst>
                                        </p:cTn>
                                        <p:tgtEl>
                                          <p:spTgt spid="63"/>
                                        </p:tgtEl>
                                        <p:attrNameLst>
                                          <p:attrName>style.visibility</p:attrName>
                                        </p:attrNameLst>
                                      </p:cBhvr>
                                      <p:to>
                                        <p:strVal val="visible"/>
                                      </p:to>
                                    </p:set>
                                  </p:childTnLst>
                                </p:cTn>
                              </p:par>
                            </p:childTnLst>
                          </p:cTn>
                        </p:par>
                      </p:childTnLst>
                    </p:cTn>
                  </p:par>
                  <p:par>
                    <p:cTn id="355" fill="hold">
                      <p:stCondLst>
                        <p:cond delay="indefinite"/>
                      </p:stCondLst>
                      <p:childTnLst>
                        <p:par>
                          <p:cTn id="356" fill="hold">
                            <p:stCondLst>
                              <p:cond delay="0"/>
                            </p:stCondLst>
                            <p:childTnLst>
                              <p:par>
                                <p:cTn id="357" presetID="1" presetClass="exit" presetSubtype="0" fill="hold" nodeType="clickEffect">
                                  <p:stCondLst>
                                    <p:cond delay="0"/>
                                  </p:stCondLst>
                                  <p:childTnLst>
                                    <p:set>
                                      <p:cBhvr>
                                        <p:cTn id="358" dur="1" fill="hold">
                                          <p:stCondLst>
                                            <p:cond delay="0"/>
                                          </p:stCondLst>
                                        </p:cTn>
                                        <p:tgtEl>
                                          <p:spTgt spid="63"/>
                                        </p:tgtEl>
                                        <p:attrNameLst>
                                          <p:attrName>style.visibility</p:attrName>
                                        </p:attrNameLst>
                                      </p:cBhvr>
                                      <p:to>
                                        <p:strVal val="hidden"/>
                                      </p:to>
                                    </p:set>
                                  </p:childTnLst>
                                </p:cTn>
                              </p:par>
                              <p:par>
                                <p:cTn id="359" presetID="1" presetClass="entr" presetSubtype="0" fill="hold" nodeType="withEffect">
                                  <p:stCondLst>
                                    <p:cond delay="0"/>
                                  </p:stCondLst>
                                  <p:childTnLst>
                                    <p:set>
                                      <p:cBhvr>
                                        <p:cTn id="360" dur="1" fill="hold">
                                          <p:stCondLst>
                                            <p:cond delay="0"/>
                                          </p:stCondLst>
                                        </p:cTn>
                                        <p:tgtEl>
                                          <p:spTgt spid="64"/>
                                        </p:tgtEl>
                                        <p:attrNameLst>
                                          <p:attrName>style.visibility</p:attrName>
                                        </p:attrNameLst>
                                      </p:cBhvr>
                                      <p:to>
                                        <p:strVal val="visible"/>
                                      </p:to>
                                    </p:set>
                                  </p:childTnLst>
                                </p:cTn>
                              </p:par>
                            </p:childTnLst>
                          </p:cTn>
                        </p:par>
                      </p:childTnLst>
                    </p:cTn>
                  </p:par>
                  <p:par>
                    <p:cTn id="361" fill="hold">
                      <p:stCondLst>
                        <p:cond delay="indefinite"/>
                      </p:stCondLst>
                      <p:childTnLst>
                        <p:par>
                          <p:cTn id="362" fill="hold">
                            <p:stCondLst>
                              <p:cond delay="0"/>
                            </p:stCondLst>
                            <p:childTnLst>
                              <p:par>
                                <p:cTn id="363" presetID="1" presetClass="exit" presetSubtype="0" fill="hold" nodeType="clickEffect">
                                  <p:stCondLst>
                                    <p:cond delay="0"/>
                                  </p:stCondLst>
                                  <p:childTnLst>
                                    <p:set>
                                      <p:cBhvr>
                                        <p:cTn id="364" dur="1" fill="hold">
                                          <p:stCondLst>
                                            <p:cond delay="0"/>
                                          </p:stCondLst>
                                        </p:cTn>
                                        <p:tgtEl>
                                          <p:spTgt spid="64"/>
                                        </p:tgtEl>
                                        <p:attrNameLst>
                                          <p:attrName>style.visibility</p:attrName>
                                        </p:attrNameLst>
                                      </p:cBhvr>
                                      <p:to>
                                        <p:strVal val="hidden"/>
                                      </p:to>
                                    </p:set>
                                  </p:childTnLst>
                                </p:cTn>
                              </p:par>
                              <p:par>
                                <p:cTn id="365" presetID="1" presetClass="entr" presetSubtype="0" fill="hold" nodeType="withEffect">
                                  <p:stCondLst>
                                    <p:cond delay="0"/>
                                  </p:stCondLst>
                                  <p:childTnLst>
                                    <p:set>
                                      <p:cBhvr>
                                        <p:cTn id="366" dur="1" fill="hold">
                                          <p:stCondLst>
                                            <p:cond delay="0"/>
                                          </p:stCondLst>
                                        </p:cTn>
                                        <p:tgtEl>
                                          <p:spTgt spid="65"/>
                                        </p:tgtEl>
                                        <p:attrNameLst>
                                          <p:attrName>style.visibility</p:attrName>
                                        </p:attrNameLst>
                                      </p:cBhvr>
                                      <p:to>
                                        <p:strVal val="visible"/>
                                      </p:to>
                                    </p:set>
                                  </p:childTnLst>
                                </p:cTn>
                              </p:par>
                            </p:childTnLst>
                          </p:cTn>
                        </p:par>
                      </p:childTnLst>
                    </p:cTn>
                  </p:par>
                  <p:par>
                    <p:cTn id="367" fill="hold">
                      <p:stCondLst>
                        <p:cond delay="indefinite"/>
                      </p:stCondLst>
                      <p:childTnLst>
                        <p:par>
                          <p:cTn id="368" fill="hold">
                            <p:stCondLst>
                              <p:cond delay="0"/>
                            </p:stCondLst>
                            <p:childTnLst>
                              <p:par>
                                <p:cTn id="369" presetID="1" presetClass="exit" presetSubtype="0" fill="hold" nodeType="clickEffect">
                                  <p:stCondLst>
                                    <p:cond delay="0"/>
                                  </p:stCondLst>
                                  <p:childTnLst>
                                    <p:set>
                                      <p:cBhvr>
                                        <p:cTn id="370" dur="1" fill="hold">
                                          <p:stCondLst>
                                            <p:cond delay="0"/>
                                          </p:stCondLst>
                                        </p:cTn>
                                        <p:tgtEl>
                                          <p:spTgt spid="65"/>
                                        </p:tgtEl>
                                        <p:attrNameLst>
                                          <p:attrName>style.visibility</p:attrName>
                                        </p:attrNameLst>
                                      </p:cBhvr>
                                      <p:to>
                                        <p:strVal val="hidden"/>
                                      </p:to>
                                    </p:set>
                                  </p:childTnLst>
                                </p:cTn>
                              </p:par>
                              <p:par>
                                <p:cTn id="371" presetID="1" presetClass="entr" presetSubtype="0" fill="hold" nodeType="withEffect">
                                  <p:stCondLst>
                                    <p:cond delay="0"/>
                                  </p:stCondLst>
                                  <p:childTnLst>
                                    <p:set>
                                      <p:cBhvr>
                                        <p:cTn id="372" dur="1" fill="hold">
                                          <p:stCondLst>
                                            <p:cond delay="0"/>
                                          </p:stCondLst>
                                        </p:cTn>
                                        <p:tgtEl>
                                          <p:spTgt spid="66"/>
                                        </p:tgtEl>
                                        <p:attrNameLst>
                                          <p:attrName>style.visibility</p:attrName>
                                        </p:attrNameLst>
                                      </p:cBhvr>
                                      <p:to>
                                        <p:strVal val="visible"/>
                                      </p:to>
                                    </p:set>
                                  </p:childTnLst>
                                </p:cTn>
                              </p:par>
                            </p:childTnLst>
                          </p:cTn>
                        </p:par>
                      </p:childTnLst>
                    </p:cTn>
                  </p:par>
                  <p:par>
                    <p:cTn id="373" fill="hold">
                      <p:stCondLst>
                        <p:cond delay="indefinite"/>
                      </p:stCondLst>
                      <p:childTnLst>
                        <p:par>
                          <p:cTn id="374" fill="hold">
                            <p:stCondLst>
                              <p:cond delay="0"/>
                            </p:stCondLst>
                            <p:childTnLst>
                              <p:par>
                                <p:cTn id="375" presetID="1" presetClass="exit" presetSubtype="0" fill="hold" nodeType="clickEffect">
                                  <p:stCondLst>
                                    <p:cond delay="0"/>
                                  </p:stCondLst>
                                  <p:childTnLst>
                                    <p:set>
                                      <p:cBhvr>
                                        <p:cTn id="376" dur="1" fill="hold">
                                          <p:stCondLst>
                                            <p:cond delay="0"/>
                                          </p:stCondLst>
                                        </p:cTn>
                                        <p:tgtEl>
                                          <p:spTgt spid="66"/>
                                        </p:tgtEl>
                                        <p:attrNameLst>
                                          <p:attrName>style.visibility</p:attrName>
                                        </p:attrNameLst>
                                      </p:cBhvr>
                                      <p:to>
                                        <p:strVal val="hidden"/>
                                      </p:to>
                                    </p:set>
                                  </p:childTnLst>
                                </p:cTn>
                              </p:par>
                              <p:par>
                                <p:cTn id="377" presetID="1" presetClass="entr" presetSubtype="0" fill="hold" nodeType="withEffect">
                                  <p:stCondLst>
                                    <p:cond delay="0"/>
                                  </p:stCondLst>
                                  <p:childTnLst>
                                    <p:set>
                                      <p:cBhvr>
                                        <p:cTn id="378" dur="1" fill="hold">
                                          <p:stCondLst>
                                            <p:cond delay="0"/>
                                          </p:stCondLst>
                                        </p:cTn>
                                        <p:tgtEl>
                                          <p:spTgt spid="67"/>
                                        </p:tgtEl>
                                        <p:attrNameLst>
                                          <p:attrName>style.visibility</p:attrName>
                                        </p:attrNameLst>
                                      </p:cBhvr>
                                      <p:to>
                                        <p:strVal val="visible"/>
                                      </p:to>
                                    </p:set>
                                  </p:childTnLst>
                                </p:cTn>
                              </p:par>
                            </p:childTnLst>
                          </p:cTn>
                        </p:par>
                      </p:childTnLst>
                    </p:cTn>
                  </p:par>
                  <p:par>
                    <p:cTn id="379" fill="hold">
                      <p:stCondLst>
                        <p:cond delay="indefinite"/>
                      </p:stCondLst>
                      <p:childTnLst>
                        <p:par>
                          <p:cTn id="380" fill="hold">
                            <p:stCondLst>
                              <p:cond delay="0"/>
                            </p:stCondLst>
                            <p:childTnLst>
                              <p:par>
                                <p:cTn id="381" presetID="1" presetClass="exit" presetSubtype="0" fill="hold" nodeType="clickEffect">
                                  <p:stCondLst>
                                    <p:cond delay="0"/>
                                  </p:stCondLst>
                                  <p:childTnLst>
                                    <p:set>
                                      <p:cBhvr>
                                        <p:cTn id="382" dur="1" fill="hold">
                                          <p:stCondLst>
                                            <p:cond delay="0"/>
                                          </p:stCondLst>
                                        </p:cTn>
                                        <p:tgtEl>
                                          <p:spTgt spid="67"/>
                                        </p:tgtEl>
                                        <p:attrNameLst>
                                          <p:attrName>style.visibility</p:attrName>
                                        </p:attrNameLst>
                                      </p:cBhvr>
                                      <p:to>
                                        <p:strVal val="hidden"/>
                                      </p:to>
                                    </p:set>
                                  </p:childTnLst>
                                </p:cTn>
                              </p:par>
                              <p:par>
                                <p:cTn id="383" presetID="1" presetClass="entr" presetSubtype="0" fill="hold" nodeType="withEffect">
                                  <p:stCondLst>
                                    <p:cond delay="0"/>
                                  </p:stCondLst>
                                  <p:childTnLst>
                                    <p:set>
                                      <p:cBhvr>
                                        <p:cTn id="384" dur="1" fill="hold">
                                          <p:stCondLst>
                                            <p:cond delay="0"/>
                                          </p:stCondLst>
                                        </p:cTn>
                                        <p:tgtEl>
                                          <p:spTgt spid="68"/>
                                        </p:tgtEl>
                                        <p:attrNameLst>
                                          <p:attrName>style.visibility</p:attrName>
                                        </p:attrNameLst>
                                      </p:cBhvr>
                                      <p:to>
                                        <p:strVal val="visible"/>
                                      </p:to>
                                    </p:set>
                                  </p:childTnLst>
                                </p:cTn>
                              </p:par>
                            </p:childTnLst>
                          </p:cTn>
                        </p:par>
                      </p:childTnLst>
                    </p:cTn>
                  </p:par>
                  <p:par>
                    <p:cTn id="385" fill="hold">
                      <p:stCondLst>
                        <p:cond delay="indefinite"/>
                      </p:stCondLst>
                      <p:childTnLst>
                        <p:par>
                          <p:cTn id="386" fill="hold">
                            <p:stCondLst>
                              <p:cond delay="0"/>
                            </p:stCondLst>
                            <p:childTnLst>
                              <p:par>
                                <p:cTn id="387" presetID="1" presetClass="exit" presetSubtype="0" fill="hold" nodeType="clickEffect">
                                  <p:stCondLst>
                                    <p:cond delay="0"/>
                                  </p:stCondLst>
                                  <p:childTnLst>
                                    <p:set>
                                      <p:cBhvr>
                                        <p:cTn id="388" dur="1" fill="hold">
                                          <p:stCondLst>
                                            <p:cond delay="0"/>
                                          </p:stCondLst>
                                        </p:cTn>
                                        <p:tgtEl>
                                          <p:spTgt spid="68"/>
                                        </p:tgtEl>
                                        <p:attrNameLst>
                                          <p:attrName>style.visibility</p:attrName>
                                        </p:attrNameLst>
                                      </p:cBhvr>
                                      <p:to>
                                        <p:strVal val="hidden"/>
                                      </p:to>
                                    </p:set>
                                  </p:childTnLst>
                                </p:cTn>
                              </p:par>
                              <p:par>
                                <p:cTn id="389" presetID="1" presetClass="entr" presetSubtype="0" fill="hold" nodeType="withEffect">
                                  <p:stCondLst>
                                    <p:cond delay="0"/>
                                  </p:stCondLst>
                                  <p:childTnLst>
                                    <p:set>
                                      <p:cBhvr>
                                        <p:cTn id="390" dur="1" fill="hold">
                                          <p:stCondLst>
                                            <p:cond delay="0"/>
                                          </p:stCondLst>
                                        </p:cTn>
                                        <p:tgtEl>
                                          <p:spTgt spid="69"/>
                                        </p:tgtEl>
                                        <p:attrNameLst>
                                          <p:attrName>style.visibility</p:attrName>
                                        </p:attrNameLst>
                                      </p:cBhvr>
                                      <p:to>
                                        <p:strVal val="visible"/>
                                      </p:to>
                                    </p:set>
                                  </p:childTnLst>
                                </p:cTn>
                              </p:par>
                            </p:childTnLst>
                          </p:cTn>
                        </p:par>
                      </p:childTnLst>
                    </p:cTn>
                  </p:par>
                  <p:par>
                    <p:cTn id="391" fill="hold">
                      <p:stCondLst>
                        <p:cond delay="indefinite"/>
                      </p:stCondLst>
                      <p:childTnLst>
                        <p:par>
                          <p:cTn id="392" fill="hold">
                            <p:stCondLst>
                              <p:cond delay="0"/>
                            </p:stCondLst>
                            <p:childTnLst>
                              <p:par>
                                <p:cTn id="393" presetID="1" presetClass="exit" presetSubtype="0" fill="hold" nodeType="clickEffect">
                                  <p:stCondLst>
                                    <p:cond delay="0"/>
                                  </p:stCondLst>
                                  <p:childTnLst>
                                    <p:set>
                                      <p:cBhvr>
                                        <p:cTn id="394" dur="1" fill="hold">
                                          <p:stCondLst>
                                            <p:cond delay="0"/>
                                          </p:stCondLst>
                                        </p:cTn>
                                        <p:tgtEl>
                                          <p:spTgt spid="69"/>
                                        </p:tgtEl>
                                        <p:attrNameLst>
                                          <p:attrName>style.visibility</p:attrName>
                                        </p:attrNameLst>
                                      </p:cBhvr>
                                      <p:to>
                                        <p:strVal val="hidden"/>
                                      </p:to>
                                    </p:set>
                                  </p:childTnLst>
                                </p:cTn>
                              </p:par>
                              <p:par>
                                <p:cTn id="395" presetID="1" presetClass="entr" presetSubtype="0" fill="hold" nodeType="withEffect">
                                  <p:stCondLst>
                                    <p:cond delay="0"/>
                                  </p:stCondLst>
                                  <p:childTnLst>
                                    <p:set>
                                      <p:cBhvr>
                                        <p:cTn id="396" dur="1" fill="hold">
                                          <p:stCondLst>
                                            <p:cond delay="0"/>
                                          </p:stCondLst>
                                        </p:cTn>
                                        <p:tgtEl>
                                          <p:spTgt spid="70"/>
                                        </p:tgtEl>
                                        <p:attrNameLst>
                                          <p:attrName>style.visibility</p:attrName>
                                        </p:attrNameLst>
                                      </p:cBhvr>
                                      <p:to>
                                        <p:strVal val="visible"/>
                                      </p:to>
                                    </p:set>
                                  </p:childTnLst>
                                </p:cTn>
                              </p:par>
                            </p:childTnLst>
                          </p:cTn>
                        </p:par>
                      </p:childTnLst>
                    </p:cTn>
                  </p:par>
                  <p:par>
                    <p:cTn id="397" fill="hold">
                      <p:stCondLst>
                        <p:cond delay="indefinite"/>
                      </p:stCondLst>
                      <p:childTnLst>
                        <p:par>
                          <p:cTn id="398" fill="hold">
                            <p:stCondLst>
                              <p:cond delay="0"/>
                            </p:stCondLst>
                            <p:childTnLst>
                              <p:par>
                                <p:cTn id="399" presetID="1" presetClass="exit" presetSubtype="0" fill="hold" nodeType="clickEffect">
                                  <p:stCondLst>
                                    <p:cond delay="0"/>
                                  </p:stCondLst>
                                  <p:childTnLst>
                                    <p:set>
                                      <p:cBhvr>
                                        <p:cTn id="400" dur="1" fill="hold">
                                          <p:stCondLst>
                                            <p:cond delay="0"/>
                                          </p:stCondLst>
                                        </p:cTn>
                                        <p:tgtEl>
                                          <p:spTgt spid="70"/>
                                        </p:tgtEl>
                                        <p:attrNameLst>
                                          <p:attrName>style.visibility</p:attrName>
                                        </p:attrNameLst>
                                      </p:cBhvr>
                                      <p:to>
                                        <p:strVal val="hidden"/>
                                      </p:to>
                                    </p:set>
                                  </p:childTnLst>
                                </p:cTn>
                              </p:par>
                              <p:par>
                                <p:cTn id="401" presetID="1" presetClass="entr" presetSubtype="0" fill="hold" nodeType="withEffect">
                                  <p:stCondLst>
                                    <p:cond delay="0"/>
                                  </p:stCondLst>
                                  <p:childTnLst>
                                    <p:set>
                                      <p:cBhvr>
                                        <p:cTn id="402" dur="1" fill="hold">
                                          <p:stCondLst>
                                            <p:cond delay="0"/>
                                          </p:stCondLst>
                                        </p:cTn>
                                        <p:tgtEl>
                                          <p:spTgt spid="71"/>
                                        </p:tgtEl>
                                        <p:attrNameLst>
                                          <p:attrName>style.visibility</p:attrName>
                                        </p:attrNameLst>
                                      </p:cBhvr>
                                      <p:to>
                                        <p:strVal val="visible"/>
                                      </p:to>
                                    </p:set>
                                  </p:childTnLst>
                                </p:cTn>
                              </p:par>
                            </p:childTnLst>
                          </p:cTn>
                        </p:par>
                      </p:childTnLst>
                    </p:cTn>
                  </p:par>
                  <p:par>
                    <p:cTn id="403" fill="hold">
                      <p:stCondLst>
                        <p:cond delay="indefinite"/>
                      </p:stCondLst>
                      <p:childTnLst>
                        <p:par>
                          <p:cTn id="404" fill="hold">
                            <p:stCondLst>
                              <p:cond delay="0"/>
                            </p:stCondLst>
                            <p:childTnLst>
                              <p:par>
                                <p:cTn id="405" presetID="1" presetClass="exit" presetSubtype="0" fill="hold" nodeType="clickEffect">
                                  <p:stCondLst>
                                    <p:cond delay="0"/>
                                  </p:stCondLst>
                                  <p:childTnLst>
                                    <p:set>
                                      <p:cBhvr>
                                        <p:cTn id="406" dur="1" fill="hold">
                                          <p:stCondLst>
                                            <p:cond delay="0"/>
                                          </p:stCondLst>
                                        </p:cTn>
                                        <p:tgtEl>
                                          <p:spTgt spid="71"/>
                                        </p:tgtEl>
                                        <p:attrNameLst>
                                          <p:attrName>style.visibility</p:attrName>
                                        </p:attrNameLst>
                                      </p:cBhvr>
                                      <p:to>
                                        <p:strVal val="hidden"/>
                                      </p:to>
                                    </p:set>
                                  </p:childTnLst>
                                </p:cTn>
                              </p:par>
                              <p:par>
                                <p:cTn id="407" presetID="1" presetClass="entr" presetSubtype="0" fill="hold" nodeType="withEffect">
                                  <p:stCondLst>
                                    <p:cond delay="0"/>
                                  </p:stCondLst>
                                  <p:childTnLst>
                                    <p:set>
                                      <p:cBhvr>
                                        <p:cTn id="408" dur="1" fill="hold">
                                          <p:stCondLst>
                                            <p:cond delay="0"/>
                                          </p:stCondLst>
                                        </p:cTn>
                                        <p:tgtEl>
                                          <p:spTgt spid="72"/>
                                        </p:tgtEl>
                                        <p:attrNameLst>
                                          <p:attrName>style.visibility</p:attrName>
                                        </p:attrNameLst>
                                      </p:cBhvr>
                                      <p:to>
                                        <p:strVal val="visible"/>
                                      </p:to>
                                    </p:set>
                                  </p:childTnLst>
                                </p:cTn>
                              </p:par>
                            </p:childTnLst>
                          </p:cTn>
                        </p:par>
                      </p:childTnLst>
                    </p:cTn>
                  </p:par>
                  <p:par>
                    <p:cTn id="409" fill="hold">
                      <p:stCondLst>
                        <p:cond delay="indefinite"/>
                      </p:stCondLst>
                      <p:childTnLst>
                        <p:par>
                          <p:cTn id="410" fill="hold">
                            <p:stCondLst>
                              <p:cond delay="0"/>
                            </p:stCondLst>
                            <p:childTnLst>
                              <p:par>
                                <p:cTn id="411" presetID="1" presetClass="exit" presetSubtype="0" fill="hold" nodeType="clickEffect">
                                  <p:stCondLst>
                                    <p:cond delay="0"/>
                                  </p:stCondLst>
                                  <p:childTnLst>
                                    <p:set>
                                      <p:cBhvr>
                                        <p:cTn id="412" dur="1" fill="hold">
                                          <p:stCondLst>
                                            <p:cond delay="0"/>
                                          </p:stCondLst>
                                        </p:cTn>
                                        <p:tgtEl>
                                          <p:spTgt spid="72"/>
                                        </p:tgtEl>
                                        <p:attrNameLst>
                                          <p:attrName>style.visibility</p:attrName>
                                        </p:attrNameLst>
                                      </p:cBhvr>
                                      <p:to>
                                        <p:strVal val="hidden"/>
                                      </p:to>
                                    </p:set>
                                  </p:childTnLst>
                                </p:cTn>
                              </p:par>
                              <p:par>
                                <p:cTn id="413" presetID="1" presetClass="entr" presetSubtype="0" fill="hold" nodeType="withEffect">
                                  <p:stCondLst>
                                    <p:cond delay="0"/>
                                  </p:stCondLst>
                                  <p:childTnLst>
                                    <p:set>
                                      <p:cBhvr>
                                        <p:cTn id="414" dur="1" fill="hold">
                                          <p:stCondLst>
                                            <p:cond delay="0"/>
                                          </p:stCondLst>
                                        </p:cTn>
                                        <p:tgtEl>
                                          <p:spTgt spid="73"/>
                                        </p:tgtEl>
                                        <p:attrNameLst>
                                          <p:attrName>style.visibility</p:attrName>
                                        </p:attrNameLst>
                                      </p:cBhvr>
                                      <p:to>
                                        <p:strVal val="visible"/>
                                      </p:to>
                                    </p:set>
                                  </p:childTnLst>
                                </p:cTn>
                              </p:par>
                            </p:childTnLst>
                          </p:cTn>
                        </p:par>
                      </p:childTnLst>
                    </p:cTn>
                  </p:par>
                  <p:par>
                    <p:cTn id="415" fill="hold">
                      <p:stCondLst>
                        <p:cond delay="indefinite"/>
                      </p:stCondLst>
                      <p:childTnLst>
                        <p:par>
                          <p:cTn id="416" fill="hold">
                            <p:stCondLst>
                              <p:cond delay="0"/>
                            </p:stCondLst>
                            <p:childTnLst>
                              <p:par>
                                <p:cTn id="417" presetID="1" presetClass="exit" presetSubtype="0" fill="hold" nodeType="clickEffect">
                                  <p:stCondLst>
                                    <p:cond delay="0"/>
                                  </p:stCondLst>
                                  <p:childTnLst>
                                    <p:set>
                                      <p:cBhvr>
                                        <p:cTn id="418" dur="1" fill="hold">
                                          <p:stCondLst>
                                            <p:cond delay="0"/>
                                          </p:stCondLst>
                                        </p:cTn>
                                        <p:tgtEl>
                                          <p:spTgt spid="73"/>
                                        </p:tgtEl>
                                        <p:attrNameLst>
                                          <p:attrName>style.visibility</p:attrName>
                                        </p:attrNameLst>
                                      </p:cBhvr>
                                      <p:to>
                                        <p:strVal val="hidden"/>
                                      </p:to>
                                    </p:set>
                                  </p:childTnLst>
                                </p:cTn>
                              </p:par>
                              <p:par>
                                <p:cTn id="419" presetID="1" presetClass="entr" presetSubtype="0" fill="hold" nodeType="withEffect">
                                  <p:stCondLst>
                                    <p:cond delay="0"/>
                                  </p:stCondLst>
                                  <p:childTnLst>
                                    <p:set>
                                      <p:cBhvr>
                                        <p:cTn id="420" dur="1" fill="hold">
                                          <p:stCondLst>
                                            <p:cond delay="0"/>
                                          </p:stCondLst>
                                        </p:cTn>
                                        <p:tgtEl>
                                          <p:spTgt spid="74"/>
                                        </p:tgtEl>
                                        <p:attrNameLst>
                                          <p:attrName>style.visibility</p:attrName>
                                        </p:attrNameLst>
                                      </p:cBhvr>
                                      <p:to>
                                        <p:strVal val="visible"/>
                                      </p:to>
                                    </p:set>
                                  </p:childTnLst>
                                </p:cTn>
                              </p:par>
                            </p:childTnLst>
                          </p:cTn>
                        </p:par>
                      </p:childTnLst>
                    </p:cTn>
                  </p:par>
                  <p:par>
                    <p:cTn id="421" fill="hold">
                      <p:stCondLst>
                        <p:cond delay="indefinite"/>
                      </p:stCondLst>
                      <p:childTnLst>
                        <p:par>
                          <p:cTn id="422" fill="hold">
                            <p:stCondLst>
                              <p:cond delay="0"/>
                            </p:stCondLst>
                            <p:childTnLst>
                              <p:par>
                                <p:cTn id="423" presetID="1" presetClass="exit" presetSubtype="0" fill="hold" nodeType="clickEffect">
                                  <p:stCondLst>
                                    <p:cond delay="0"/>
                                  </p:stCondLst>
                                  <p:childTnLst>
                                    <p:set>
                                      <p:cBhvr>
                                        <p:cTn id="424" dur="1" fill="hold">
                                          <p:stCondLst>
                                            <p:cond delay="0"/>
                                          </p:stCondLst>
                                        </p:cTn>
                                        <p:tgtEl>
                                          <p:spTgt spid="74"/>
                                        </p:tgtEl>
                                        <p:attrNameLst>
                                          <p:attrName>style.visibility</p:attrName>
                                        </p:attrNameLst>
                                      </p:cBhvr>
                                      <p:to>
                                        <p:strVal val="hidden"/>
                                      </p:to>
                                    </p:set>
                                  </p:childTnLst>
                                </p:cTn>
                              </p:par>
                              <p:par>
                                <p:cTn id="425" presetID="1" presetClass="entr" presetSubtype="0" fill="hold" nodeType="withEffect">
                                  <p:stCondLst>
                                    <p:cond delay="0"/>
                                  </p:stCondLst>
                                  <p:childTnLst>
                                    <p:set>
                                      <p:cBhvr>
                                        <p:cTn id="426" dur="1" fill="hold">
                                          <p:stCondLst>
                                            <p:cond delay="0"/>
                                          </p:stCondLst>
                                        </p:cTn>
                                        <p:tgtEl>
                                          <p:spTgt spid="75"/>
                                        </p:tgtEl>
                                        <p:attrNameLst>
                                          <p:attrName>style.visibility</p:attrName>
                                        </p:attrNameLst>
                                      </p:cBhvr>
                                      <p:to>
                                        <p:strVal val="visible"/>
                                      </p:to>
                                    </p:set>
                                  </p:childTnLst>
                                </p:cTn>
                              </p:par>
                            </p:childTnLst>
                          </p:cTn>
                        </p:par>
                      </p:childTnLst>
                    </p:cTn>
                  </p:par>
                  <p:par>
                    <p:cTn id="427" fill="hold">
                      <p:stCondLst>
                        <p:cond delay="indefinite"/>
                      </p:stCondLst>
                      <p:childTnLst>
                        <p:par>
                          <p:cTn id="428" fill="hold">
                            <p:stCondLst>
                              <p:cond delay="0"/>
                            </p:stCondLst>
                            <p:childTnLst>
                              <p:par>
                                <p:cTn id="429" presetID="1" presetClass="exit" presetSubtype="0" fill="hold" nodeType="clickEffect">
                                  <p:stCondLst>
                                    <p:cond delay="0"/>
                                  </p:stCondLst>
                                  <p:childTnLst>
                                    <p:set>
                                      <p:cBhvr>
                                        <p:cTn id="430" dur="1" fill="hold">
                                          <p:stCondLst>
                                            <p:cond delay="0"/>
                                          </p:stCondLst>
                                        </p:cTn>
                                        <p:tgtEl>
                                          <p:spTgt spid="75"/>
                                        </p:tgtEl>
                                        <p:attrNameLst>
                                          <p:attrName>style.visibility</p:attrName>
                                        </p:attrNameLst>
                                      </p:cBhvr>
                                      <p:to>
                                        <p:strVal val="hidden"/>
                                      </p:to>
                                    </p:set>
                                  </p:childTnLst>
                                </p:cTn>
                              </p:par>
                              <p:par>
                                <p:cTn id="431" presetID="1" presetClass="entr" presetSubtype="0" fill="hold" nodeType="withEffect">
                                  <p:stCondLst>
                                    <p:cond delay="0"/>
                                  </p:stCondLst>
                                  <p:childTnLst>
                                    <p:set>
                                      <p:cBhvr>
                                        <p:cTn id="432" dur="1" fill="hold">
                                          <p:stCondLst>
                                            <p:cond delay="0"/>
                                          </p:stCondLst>
                                        </p:cTn>
                                        <p:tgtEl>
                                          <p:spTgt spid="76"/>
                                        </p:tgtEl>
                                        <p:attrNameLst>
                                          <p:attrName>style.visibility</p:attrName>
                                        </p:attrNameLst>
                                      </p:cBhvr>
                                      <p:to>
                                        <p:strVal val="visible"/>
                                      </p:to>
                                    </p:set>
                                  </p:childTnLst>
                                </p:cTn>
                              </p:par>
                            </p:childTnLst>
                          </p:cTn>
                        </p:par>
                      </p:childTnLst>
                    </p:cTn>
                  </p:par>
                  <p:par>
                    <p:cTn id="433" fill="hold">
                      <p:stCondLst>
                        <p:cond delay="indefinite"/>
                      </p:stCondLst>
                      <p:childTnLst>
                        <p:par>
                          <p:cTn id="434" fill="hold">
                            <p:stCondLst>
                              <p:cond delay="0"/>
                            </p:stCondLst>
                            <p:childTnLst>
                              <p:par>
                                <p:cTn id="435" presetID="1" presetClass="exit" presetSubtype="0" fill="hold" nodeType="clickEffect">
                                  <p:stCondLst>
                                    <p:cond delay="0"/>
                                  </p:stCondLst>
                                  <p:childTnLst>
                                    <p:set>
                                      <p:cBhvr>
                                        <p:cTn id="436" dur="1" fill="hold">
                                          <p:stCondLst>
                                            <p:cond delay="0"/>
                                          </p:stCondLst>
                                        </p:cTn>
                                        <p:tgtEl>
                                          <p:spTgt spid="76"/>
                                        </p:tgtEl>
                                        <p:attrNameLst>
                                          <p:attrName>style.visibility</p:attrName>
                                        </p:attrNameLst>
                                      </p:cBhvr>
                                      <p:to>
                                        <p:strVal val="hidden"/>
                                      </p:to>
                                    </p:set>
                                  </p:childTnLst>
                                </p:cTn>
                              </p:par>
                              <p:par>
                                <p:cTn id="437" presetID="1" presetClass="entr" presetSubtype="0" fill="hold" nodeType="withEffect">
                                  <p:stCondLst>
                                    <p:cond delay="0"/>
                                  </p:stCondLst>
                                  <p:childTnLst>
                                    <p:set>
                                      <p:cBhvr>
                                        <p:cTn id="438" dur="1" fill="hold">
                                          <p:stCondLst>
                                            <p:cond delay="0"/>
                                          </p:stCondLst>
                                        </p:cTn>
                                        <p:tgtEl>
                                          <p:spTgt spid="77"/>
                                        </p:tgtEl>
                                        <p:attrNameLst>
                                          <p:attrName>style.visibility</p:attrName>
                                        </p:attrNameLst>
                                      </p:cBhvr>
                                      <p:to>
                                        <p:strVal val="visible"/>
                                      </p:to>
                                    </p:set>
                                  </p:childTnLst>
                                </p:cTn>
                              </p:par>
                            </p:childTnLst>
                          </p:cTn>
                        </p:par>
                      </p:childTnLst>
                    </p:cTn>
                  </p:par>
                  <p:par>
                    <p:cTn id="439" fill="hold">
                      <p:stCondLst>
                        <p:cond delay="indefinite"/>
                      </p:stCondLst>
                      <p:childTnLst>
                        <p:par>
                          <p:cTn id="440" fill="hold">
                            <p:stCondLst>
                              <p:cond delay="0"/>
                            </p:stCondLst>
                            <p:childTnLst>
                              <p:par>
                                <p:cTn id="441" presetID="1" presetClass="exit" presetSubtype="0" fill="hold" nodeType="clickEffect">
                                  <p:stCondLst>
                                    <p:cond delay="0"/>
                                  </p:stCondLst>
                                  <p:childTnLst>
                                    <p:set>
                                      <p:cBhvr>
                                        <p:cTn id="442" dur="1" fill="hold">
                                          <p:stCondLst>
                                            <p:cond delay="0"/>
                                          </p:stCondLst>
                                        </p:cTn>
                                        <p:tgtEl>
                                          <p:spTgt spid="77"/>
                                        </p:tgtEl>
                                        <p:attrNameLst>
                                          <p:attrName>style.visibility</p:attrName>
                                        </p:attrNameLst>
                                      </p:cBhvr>
                                      <p:to>
                                        <p:strVal val="hidden"/>
                                      </p:to>
                                    </p:set>
                                  </p:childTnLst>
                                </p:cTn>
                              </p:par>
                              <p:par>
                                <p:cTn id="443" presetID="1" presetClass="entr" presetSubtype="0" fill="hold" nodeType="withEffect">
                                  <p:stCondLst>
                                    <p:cond delay="0"/>
                                  </p:stCondLst>
                                  <p:childTnLst>
                                    <p:set>
                                      <p:cBhvr>
                                        <p:cTn id="444" dur="1" fill="hold">
                                          <p:stCondLst>
                                            <p:cond delay="0"/>
                                          </p:stCondLst>
                                        </p:cTn>
                                        <p:tgtEl>
                                          <p:spTgt spid="78"/>
                                        </p:tgtEl>
                                        <p:attrNameLst>
                                          <p:attrName>style.visibility</p:attrName>
                                        </p:attrNameLst>
                                      </p:cBhvr>
                                      <p:to>
                                        <p:strVal val="visible"/>
                                      </p:to>
                                    </p:set>
                                  </p:childTnLst>
                                </p:cTn>
                              </p:par>
                            </p:childTnLst>
                          </p:cTn>
                        </p:par>
                      </p:childTnLst>
                    </p:cTn>
                  </p:par>
                  <p:par>
                    <p:cTn id="445" fill="hold">
                      <p:stCondLst>
                        <p:cond delay="indefinite"/>
                      </p:stCondLst>
                      <p:childTnLst>
                        <p:par>
                          <p:cTn id="446" fill="hold">
                            <p:stCondLst>
                              <p:cond delay="0"/>
                            </p:stCondLst>
                            <p:childTnLst>
                              <p:par>
                                <p:cTn id="447" presetID="1" presetClass="exit" presetSubtype="0" fill="hold" nodeType="clickEffect">
                                  <p:stCondLst>
                                    <p:cond delay="0"/>
                                  </p:stCondLst>
                                  <p:childTnLst>
                                    <p:set>
                                      <p:cBhvr>
                                        <p:cTn id="448" dur="1" fill="hold">
                                          <p:stCondLst>
                                            <p:cond delay="0"/>
                                          </p:stCondLst>
                                        </p:cTn>
                                        <p:tgtEl>
                                          <p:spTgt spid="78"/>
                                        </p:tgtEl>
                                        <p:attrNameLst>
                                          <p:attrName>style.visibility</p:attrName>
                                        </p:attrNameLst>
                                      </p:cBhvr>
                                      <p:to>
                                        <p:strVal val="hidden"/>
                                      </p:to>
                                    </p:set>
                                  </p:childTnLst>
                                </p:cTn>
                              </p:par>
                              <p:par>
                                <p:cTn id="449" presetID="1" presetClass="entr" presetSubtype="0" fill="hold" nodeType="withEffect">
                                  <p:stCondLst>
                                    <p:cond delay="0"/>
                                  </p:stCondLst>
                                  <p:childTnLst>
                                    <p:set>
                                      <p:cBhvr>
                                        <p:cTn id="450" dur="1" fill="hold">
                                          <p:stCondLst>
                                            <p:cond delay="0"/>
                                          </p:stCondLst>
                                        </p:cTn>
                                        <p:tgtEl>
                                          <p:spTgt spid="79"/>
                                        </p:tgtEl>
                                        <p:attrNameLst>
                                          <p:attrName>style.visibility</p:attrName>
                                        </p:attrNameLst>
                                      </p:cBhvr>
                                      <p:to>
                                        <p:strVal val="visible"/>
                                      </p:to>
                                    </p:set>
                                  </p:childTnLst>
                                </p:cTn>
                              </p:par>
                            </p:childTnLst>
                          </p:cTn>
                        </p:par>
                      </p:childTnLst>
                    </p:cTn>
                  </p:par>
                  <p:par>
                    <p:cTn id="451" fill="hold">
                      <p:stCondLst>
                        <p:cond delay="indefinite"/>
                      </p:stCondLst>
                      <p:childTnLst>
                        <p:par>
                          <p:cTn id="452" fill="hold">
                            <p:stCondLst>
                              <p:cond delay="0"/>
                            </p:stCondLst>
                            <p:childTnLst>
                              <p:par>
                                <p:cTn id="453" presetID="1" presetClass="exit" presetSubtype="0" fill="hold" nodeType="clickEffect">
                                  <p:stCondLst>
                                    <p:cond delay="0"/>
                                  </p:stCondLst>
                                  <p:childTnLst>
                                    <p:set>
                                      <p:cBhvr>
                                        <p:cTn id="454" dur="1" fill="hold">
                                          <p:stCondLst>
                                            <p:cond delay="0"/>
                                          </p:stCondLst>
                                        </p:cTn>
                                        <p:tgtEl>
                                          <p:spTgt spid="79"/>
                                        </p:tgtEl>
                                        <p:attrNameLst>
                                          <p:attrName>style.visibility</p:attrName>
                                        </p:attrNameLst>
                                      </p:cBhvr>
                                      <p:to>
                                        <p:strVal val="hidden"/>
                                      </p:to>
                                    </p:set>
                                  </p:childTnLst>
                                </p:cTn>
                              </p:par>
                              <p:par>
                                <p:cTn id="455" presetID="1" presetClass="entr" presetSubtype="0" fill="hold" nodeType="withEffect">
                                  <p:stCondLst>
                                    <p:cond delay="0"/>
                                  </p:stCondLst>
                                  <p:childTnLst>
                                    <p:set>
                                      <p:cBhvr>
                                        <p:cTn id="456" dur="1" fill="hold">
                                          <p:stCondLst>
                                            <p:cond delay="0"/>
                                          </p:stCondLst>
                                        </p:cTn>
                                        <p:tgtEl>
                                          <p:spTgt spid="80"/>
                                        </p:tgtEl>
                                        <p:attrNameLst>
                                          <p:attrName>style.visibility</p:attrName>
                                        </p:attrNameLst>
                                      </p:cBhvr>
                                      <p:to>
                                        <p:strVal val="visible"/>
                                      </p:to>
                                    </p:set>
                                  </p:childTnLst>
                                </p:cTn>
                              </p:par>
                            </p:childTnLst>
                          </p:cTn>
                        </p:par>
                      </p:childTnLst>
                    </p:cTn>
                  </p:par>
                  <p:par>
                    <p:cTn id="457" fill="hold">
                      <p:stCondLst>
                        <p:cond delay="indefinite"/>
                      </p:stCondLst>
                      <p:childTnLst>
                        <p:par>
                          <p:cTn id="458" fill="hold">
                            <p:stCondLst>
                              <p:cond delay="0"/>
                            </p:stCondLst>
                            <p:childTnLst>
                              <p:par>
                                <p:cTn id="459" presetID="1" presetClass="exit" presetSubtype="0" fill="hold" nodeType="clickEffect">
                                  <p:stCondLst>
                                    <p:cond delay="0"/>
                                  </p:stCondLst>
                                  <p:childTnLst>
                                    <p:set>
                                      <p:cBhvr>
                                        <p:cTn id="460" dur="1" fill="hold">
                                          <p:stCondLst>
                                            <p:cond delay="0"/>
                                          </p:stCondLst>
                                        </p:cTn>
                                        <p:tgtEl>
                                          <p:spTgt spid="80"/>
                                        </p:tgtEl>
                                        <p:attrNameLst>
                                          <p:attrName>style.visibility</p:attrName>
                                        </p:attrNameLst>
                                      </p:cBhvr>
                                      <p:to>
                                        <p:strVal val="hidden"/>
                                      </p:to>
                                    </p:set>
                                  </p:childTnLst>
                                </p:cTn>
                              </p:par>
                              <p:par>
                                <p:cTn id="461" presetID="1" presetClass="entr" presetSubtype="0" fill="hold" nodeType="withEffect">
                                  <p:stCondLst>
                                    <p:cond delay="0"/>
                                  </p:stCondLst>
                                  <p:childTnLst>
                                    <p:set>
                                      <p:cBhvr>
                                        <p:cTn id="462" dur="1" fill="hold">
                                          <p:stCondLst>
                                            <p:cond delay="0"/>
                                          </p:stCondLst>
                                        </p:cTn>
                                        <p:tgtEl>
                                          <p:spTgt spid="81"/>
                                        </p:tgtEl>
                                        <p:attrNameLst>
                                          <p:attrName>style.visibility</p:attrName>
                                        </p:attrNameLst>
                                      </p:cBhvr>
                                      <p:to>
                                        <p:strVal val="visible"/>
                                      </p:to>
                                    </p:set>
                                  </p:childTnLst>
                                </p:cTn>
                              </p:par>
                            </p:childTnLst>
                          </p:cTn>
                        </p:par>
                      </p:childTnLst>
                    </p:cTn>
                  </p:par>
                  <p:par>
                    <p:cTn id="463" fill="hold">
                      <p:stCondLst>
                        <p:cond delay="indefinite"/>
                      </p:stCondLst>
                      <p:childTnLst>
                        <p:par>
                          <p:cTn id="464" fill="hold">
                            <p:stCondLst>
                              <p:cond delay="0"/>
                            </p:stCondLst>
                            <p:childTnLst>
                              <p:par>
                                <p:cTn id="465" presetID="1" presetClass="exit" presetSubtype="0" fill="hold" nodeType="clickEffect">
                                  <p:stCondLst>
                                    <p:cond delay="0"/>
                                  </p:stCondLst>
                                  <p:childTnLst>
                                    <p:set>
                                      <p:cBhvr>
                                        <p:cTn id="466" dur="1" fill="hold">
                                          <p:stCondLst>
                                            <p:cond delay="0"/>
                                          </p:stCondLst>
                                        </p:cTn>
                                        <p:tgtEl>
                                          <p:spTgt spid="81"/>
                                        </p:tgtEl>
                                        <p:attrNameLst>
                                          <p:attrName>style.visibility</p:attrName>
                                        </p:attrNameLst>
                                      </p:cBhvr>
                                      <p:to>
                                        <p:strVal val="hidden"/>
                                      </p:to>
                                    </p:set>
                                  </p:childTnLst>
                                </p:cTn>
                              </p:par>
                              <p:par>
                                <p:cTn id="467" presetID="1" presetClass="entr" presetSubtype="0" fill="hold" nodeType="withEffect">
                                  <p:stCondLst>
                                    <p:cond delay="0"/>
                                  </p:stCondLst>
                                  <p:childTnLst>
                                    <p:set>
                                      <p:cBhvr>
                                        <p:cTn id="468" dur="1" fill="hold">
                                          <p:stCondLst>
                                            <p:cond delay="0"/>
                                          </p:stCondLst>
                                        </p:cTn>
                                        <p:tgtEl>
                                          <p:spTgt spid="82"/>
                                        </p:tgtEl>
                                        <p:attrNameLst>
                                          <p:attrName>style.visibility</p:attrName>
                                        </p:attrNameLst>
                                      </p:cBhvr>
                                      <p:to>
                                        <p:strVal val="visible"/>
                                      </p:to>
                                    </p:set>
                                  </p:childTnLst>
                                </p:cTn>
                              </p:par>
                            </p:childTnLst>
                          </p:cTn>
                        </p:par>
                      </p:childTnLst>
                    </p:cTn>
                  </p:par>
                  <p:par>
                    <p:cTn id="469" fill="hold">
                      <p:stCondLst>
                        <p:cond delay="indefinite"/>
                      </p:stCondLst>
                      <p:childTnLst>
                        <p:par>
                          <p:cTn id="470" fill="hold">
                            <p:stCondLst>
                              <p:cond delay="0"/>
                            </p:stCondLst>
                            <p:childTnLst>
                              <p:par>
                                <p:cTn id="471" presetID="1" presetClass="exit" presetSubtype="0" fill="hold" nodeType="clickEffect">
                                  <p:stCondLst>
                                    <p:cond delay="0"/>
                                  </p:stCondLst>
                                  <p:childTnLst>
                                    <p:set>
                                      <p:cBhvr>
                                        <p:cTn id="472" dur="1" fill="hold">
                                          <p:stCondLst>
                                            <p:cond delay="0"/>
                                          </p:stCondLst>
                                        </p:cTn>
                                        <p:tgtEl>
                                          <p:spTgt spid="82"/>
                                        </p:tgtEl>
                                        <p:attrNameLst>
                                          <p:attrName>style.visibility</p:attrName>
                                        </p:attrNameLst>
                                      </p:cBhvr>
                                      <p:to>
                                        <p:strVal val="hidden"/>
                                      </p:to>
                                    </p:set>
                                  </p:childTnLst>
                                </p:cTn>
                              </p:par>
                              <p:par>
                                <p:cTn id="473" presetID="1" presetClass="entr" presetSubtype="0" fill="hold" nodeType="withEffect">
                                  <p:stCondLst>
                                    <p:cond delay="0"/>
                                  </p:stCondLst>
                                  <p:childTnLst>
                                    <p:set>
                                      <p:cBhvr>
                                        <p:cTn id="474" dur="1" fill="hold">
                                          <p:stCondLst>
                                            <p:cond delay="0"/>
                                          </p:stCondLst>
                                        </p:cTn>
                                        <p:tgtEl>
                                          <p:spTgt spid="83"/>
                                        </p:tgtEl>
                                        <p:attrNameLst>
                                          <p:attrName>style.visibility</p:attrName>
                                        </p:attrNameLst>
                                      </p:cBhvr>
                                      <p:to>
                                        <p:strVal val="visible"/>
                                      </p:to>
                                    </p:set>
                                  </p:childTnLst>
                                </p:cTn>
                              </p:par>
                            </p:childTnLst>
                          </p:cTn>
                        </p:par>
                      </p:childTnLst>
                    </p:cTn>
                  </p:par>
                  <p:par>
                    <p:cTn id="475" fill="hold">
                      <p:stCondLst>
                        <p:cond delay="indefinite"/>
                      </p:stCondLst>
                      <p:childTnLst>
                        <p:par>
                          <p:cTn id="476" fill="hold">
                            <p:stCondLst>
                              <p:cond delay="0"/>
                            </p:stCondLst>
                            <p:childTnLst>
                              <p:par>
                                <p:cTn id="477" presetID="1" presetClass="exit" presetSubtype="0" fill="hold" nodeType="clickEffect">
                                  <p:stCondLst>
                                    <p:cond delay="0"/>
                                  </p:stCondLst>
                                  <p:childTnLst>
                                    <p:set>
                                      <p:cBhvr>
                                        <p:cTn id="478" dur="1" fill="hold">
                                          <p:stCondLst>
                                            <p:cond delay="0"/>
                                          </p:stCondLst>
                                        </p:cTn>
                                        <p:tgtEl>
                                          <p:spTgt spid="83"/>
                                        </p:tgtEl>
                                        <p:attrNameLst>
                                          <p:attrName>style.visibility</p:attrName>
                                        </p:attrNameLst>
                                      </p:cBhvr>
                                      <p:to>
                                        <p:strVal val="hidden"/>
                                      </p:to>
                                    </p:set>
                                  </p:childTnLst>
                                </p:cTn>
                              </p:par>
                              <p:par>
                                <p:cTn id="479" presetID="1" presetClass="entr" presetSubtype="0" fill="hold" nodeType="withEffect">
                                  <p:stCondLst>
                                    <p:cond delay="0"/>
                                  </p:stCondLst>
                                  <p:childTnLst>
                                    <p:set>
                                      <p:cBhvr>
                                        <p:cTn id="480" dur="1" fill="hold">
                                          <p:stCondLst>
                                            <p:cond delay="0"/>
                                          </p:stCondLst>
                                        </p:cTn>
                                        <p:tgtEl>
                                          <p:spTgt spid="84"/>
                                        </p:tgtEl>
                                        <p:attrNameLst>
                                          <p:attrName>style.visibility</p:attrName>
                                        </p:attrNameLst>
                                      </p:cBhvr>
                                      <p:to>
                                        <p:strVal val="visible"/>
                                      </p:to>
                                    </p:set>
                                  </p:childTnLst>
                                </p:cTn>
                              </p:par>
                            </p:childTnLst>
                          </p:cTn>
                        </p:par>
                      </p:childTnLst>
                    </p:cTn>
                  </p:par>
                  <p:par>
                    <p:cTn id="481" fill="hold">
                      <p:stCondLst>
                        <p:cond delay="indefinite"/>
                      </p:stCondLst>
                      <p:childTnLst>
                        <p:par>
                          <p:cTn id="482" fill="hold">
                            <p:stCondLst>
                              <p:cond delay="0"/>
                            </p:stCondLst>
                            <p:childTnLst>
                              <p:par>
                                <p:cTn id="483" presetID="1" presetClass="exit" presetSubtype="0" fill="hold" nodeType="clickEffect">
                                  <p:stCondLst>
                                    <p:cond delay="0"/>
                                  </p:stCondLst>
                                  <p:childTnLst>
                                    <p:set>
                                      <p:cBhvr>
                                        <p:cTn id="484" dur="1" fill="hold">
                                          <p:stCondLst>
                                            <p:cond delay="0"/>
                                          </p:stCondLst>
                                        </p:cTn>
                                        <p:tgtEl>
                                          <p:spTgt spid="84"/>
                                        </p:tgtEl>
                                        <p:attrNameLst>
                                          <p:attrName>style.visibility</p:attrName>
                                        </p:attrNameLst>
                                      </p:cBhvr>
                                      <p:to>
                                        <p:strVal val="hidden"/>
                                      </p:to>
                                    </p:set>
                                  </p:childTnLst>
                                </p:cTn>
                              </p:par>
                              <p:par>
                                <p:cTn id="485" presetID="1" presetClass="entr" presetSubtype="0" fill="hold" nodeType="withEffect">
                                  <p:stCondLst>
                                    <p:cond delay="0"/>
                                  </p:stCondLst>
                                  <p:childTnLst>
                                    <p:set>
                                      <p:cBhvr>
                                        <p:cTn id="486" dur="1" fill="hold">
                                          <p:stCondLst>
                                            <p:cond delay="0"/>
                                          </p:stCondLst>
                                        </p:cTn>
                                        <p:tgtEl>
                                          <p:spTgt spid="85"/>
                                        </p:tgtEl>
                                        <p:attrNameLst>
                                          <p:attrName>style.visibility</p:attrName>
                                        </p:attrNameLst>
                                      </p:cBhvr>
                                      <p:to>
                                        <p:strVal val="visible"/>
                                      </p:to>
                                    </p:set>
                                  </p:childTnLst>
                                </p:cTn>
                              </p:par>
                            </p:childTnLst>
                          </p:cTn>
                        </p:par>
                      </p:childTnLst>
                    </p:cTn>
                  </p:par>
                  <p:par>
                    <p:cTn id="487" fill="hold">
                      <p:stCondLst>
                        <p:cond delay="indefinite"/>
                      </p:stCondLst>
                      <p:childTnLst>
                        <p:par>
                          <p:cTn id="488" fill="hold">
                            <p:stCondLst>
                              <p:cond delay="0"/>
                            </p:stCondLst>
                            <p:childTnLst>
                              <p:par>
                                <p:cTn id="489" presetID="1" presetClass="exit" presetSubtype="0" fill="hold" nodeType="clickEffect">
                                  <p:stCondLst>
                                    <p:cond delay="0"/>
                                  </p:stCondLst>
                                  <p:childTnLst>
                                    <p:set>
                                      <p:cBhvr>
                                        <p:cTn id="490" dur="1" fill="hold">
                                          <p:stCondLst>
                                            <p:cond delay="0"/>
                                          </p:stCondLst>
                                        </p:cTn>
                                        <p:tgtEl>
                                          <p:spTgt spid="85"/>
                                        </p:tgtEl>
                                        <p:attrNameLst>
                                          <p:attrName>style.visibility</p:attrName>
                                        </p:attrNameLst>
                                      </p:cBhvr>
                                      <p:to>
                                        <p:strVal val="hidden"/>
                                      </p:to>
                                    </p:set>
                                  </p:childTnLst>
                                </p:cTn>
                              </p:par>
                              <p:par>
                                <p:cTn id="491" presetID="1" presetClass="entr" presetSubtype="0" fill="hold" nodeType="withEffect">
                                  <p:stCondLst>
                                    <p:cond delay="0"/>
                                  </p:stCondLst>
                                  <p:childTnLst>
                                    <p:set>
                                      <p:cBhvr>
                                        <p:cTn id="492" dur="1" fill="hold">
                                          <p:stCondLst>
                                            <p:cond delay="0"/>
                                          </p:stCondLst>
                                        </p:cTn>
                                        <p:tgtEl>
                                          <p:spTgt spid="86"/>
                                        </p:tgtEl>
                                        <p:attrNameLst>
                                          <p:attrName>style.visibility</p:attrName>
                                        </p:attrNameLst>
                                      </p:cBhvr>
                                      <p:to>
                                        <p:strVal val="visible"/>
                                      </p:to>
                                    </p:set>
                                  </p:childTnLst>
                                </p:cTn>
                              </p:par>
                            </p:childTnLst>
                          </p:cTn>
                        </p:par>
                      </p:childTnLst>
                    </p:cTn>
                  </p:par>
                  <p:par>
                    <p:cTn id="493" fill="hold">
                      <p:stCondLst>
                        <p:cond delay="indefinite"/>
                      </p:stCondLst>
                      <p:childTnLst>
                        <p:par>
                          <p:cTn id="494" fill="hold">
                            <p:stCondLst>
                              <p:cond delay="0"/>
                            </p:stCondLst>
                            <p:childTnLst>
                              <p:par>
                                <p:cTn id="495" presetID="1" presetClass="exit" presetSubtype="0" fill="hold" nodeType="clickEffect">
                                  <p:stCondLst>
                                    <p:cond delay="0"/>
                                  </p:stCondLst>
                                  <p:childTnLst>
                                    <p:set>
                                      <p:cBhvr>
                                        <p:cTn id="496" dur="1" fill="hold">
                                          <p:stCondLst>
                                            <p:cond delay="0"/>
                                          </p:stCondLst>
                                        </p:cTn>
                                        <p:tgtEl>
                                          <p:spTgt spid="86"/>
                                        </p:tgtEl>
                                        <p:attrNameLst>
                                          <p:attrName>style.visibility</p:attrName>
                                        </p:attrNameLst>
                                      </p:cBhvr>
                                      <p:to>
                                        <p:strVal val="hidden"/>
                                      </p:to>
                                    </p:set>
                                  </p:childTnLst>
                                </p:cTn>
                              </p:par>
                              <p:par>
                                <p:cTn id="497" presetID="1" presetClass="entr" presetSubtype="0" fill="hold" nodeType="withEffect">
                                  <p:stCondLst>
                                    <p:cond delay="0"/>
                                  </p:stCondLst>
                                  <p:childTnLst>
                                    <p:set>
                                      <p:cBhvr>
                                        <p:cTn id="498" dur="1" fill="hold">
                                          <p:stCondLst>
                                            <p:cond delay="0"/>
                                          </p:stCondLst>
                                        </p:cTn>
                                        <p:tgtEl>
                                          <p:spTgt spid="87"/>
                                        </p:tgtEl>
                                        <p:attrNameLst>
                                          <p:attrName>style.visibility</p:attrName>
                                        </p:attrNameLst>
                                      </p:cBhvr>
                                      <p:to>
                                        <p:strVal val="visible"/>
                                      </p:to>
                                    </p:set>
                                  </p:childTnLst>
                                </p:cTn>
                              </p:par>
                            </p:childTnLst>
                          </p:cTn>
                        </p:par>
                      </p:childTnLst>
                    </p:cTn>
                  </p:par>
                  <p:par>
                    <p:cTn id="499" fill="hold">
                      <p:stCondLst>
                        <p:cond delay="indefinite"/>
                      </p:stCondLst>
                      <p:childTnLst>
                        <p:par>
                          <p:cTn id="500" fill="hold">
                            <p:stCondLst>
                              <p:cond delay="0"/>
                            </p:stCondLst>
                            <p:childTnLst>
                              <p:par>
                                <p:cTn id="501" presetID="1" presetClass="exit" presetSubtype="0" fill="hold" nodeType="clickEffect">
                                  <p:stCondLst>
                                    <p:cond delay="0"/>
                                  </p:stCondLst>
                                  <p:childTnLst>
                                    <p:set>
                                      <p:cBhvr>
                                        <p:cTn id="502" dur="1" fill="hold">
                                          <p:stCondLst>
                                            <p:cond delay="0"/>
                                          </p:stCondLst>
                                        </p:cTn>
                                        <p:tgtEl>
                                          <p:spTgt spid="87"/>
                                        </p:tgtEl>
                                        <p:attrNameLst>
                                          <p:attrName>style.visibility</p:attrName>
                                        </p:attrNameLst>
                                      </p:cBhvr>
                                      <p:to>
                                        <p:strVal val="hidden"/>
                                      </p:to>
                                    </p:set>
                                  </p:childTnLst>
                                </p:cTn>
                              </p:par>
                              <p:par>
                                <p:cTn id="503" presetID="1" presetClass="entr" presetSubtype="0" fill="hold" nodeType="withEffect">
                                  <p:stCondLst>
                                    <p:cond delay="0"/>
                                  </p:stCondLst>
                                  <p:childTnLst>
                                    <p:set>
                                      <p:cBhvr>
                                        <p:cTn id="504" dur="1" fill="hold">
                                          <p:stCondLst>
                                            <p:cond delay="0"/>
                                          </p:stCondLst>
                                        </p:cTn>
                                        <p:tgtEl>
                                          <p:spTgt spid="88"/>
                                        </p:tgtEl>
                                        <p:attrNameLst>
                                          <p:attrName>style.visibility</p:attrName>
                                        </p:attrNameLst>
                                      </p:cBhvr>
                                      <p:to>
                                        <p:strVal val="visible"/>
                                      </p:to>
                                    </p:set>
                                  </p:childTnLst>
                                </p:cTn>
                              </p:par>
                            </p:childTnLst>
                          </p:cTn>
                        </p:par>
                      </p:childTnLst>
                    </p:cTn>
                  </p:par>
                  <p:par>
                    <p:cTn id="505" fill="hold">
                      <p:stCondLst>
                        <p:cond delay="indefinite"/>
                      </p:stCondLst>
                      <p:childTnLst>
                        <p:par>
                          <p:cTn id="506" fill="hold">
                            <p:stCondLst>
                              <p:cond delay="0"/>
                            </p:stCondLst>
                            <p:childTnLst>
                              <p:par>
                                <p:cTn id="507" presetID="1" presetClass="exit" presetSubtype="0" fill="hold" nodeType="clickEffect">
                                  <p:stCondLst>
                                    <p:cond delay="0"/>
                                  </p:stCondLst>
                                  <p:childTnLst>
                                    <p:set>
                                      <p:cBhvr>
                                        <p:cTn id="508" dur="1" fill="hold">
                                          <p:stCondLst>
                                            <p:cond delay="0"/>
                                          </p:stCondLst>
                                        </p:cTn>
                                        <p:tgtEl>
                                          <p:spTgt spid="88"/>
                                        </p:tgtEl>
                                        <p:attrNameLst>
                                          <p:attrName>style.visibility</p:attrName>
                                        </p:attrNameLst>
                                      </p:cBhvr>
                                      <p:to>
                                        <p:strVal val="hidden"/>
                                      </p:to>
                                    </p:set>
                                  </p:childTnLst>
                                </p:cTn>
                              </p:par>
                              <p:par>
                                <p:cTn id="509" presetID="1" presetClass="entr" presetSubtype="0" fill="hold" nodeType="withEffect">
                                  <p:stCondLst>
                                    <p:cond delay="0"/>
                                  </p:stCondLst>
                                  <p:childTnLst>
                                    <p:set>
                                      <p:cBhvr>
                                        <p:cTn id="510" dur="1" fill="hold">
                                          <p:stCondLst>
                                            <p:cond delay="0"/>
                                          </p:stCondLst>
                                        </p:cTn>
                                        <p:tgtEl>
                                          <p:spTgt spid="89"/>
                                        </p:tgtEl>
                                        <p:attrNameLst>
                                          <p:attrName>style.visibility</p:attrName>
                                        </p:attrNameLst>
                                      </p:cBhvr>
                                      <p:to>
                                        <p:strVal val="visible"/>
                                      </p:to>
                                    </p:set>
                                  </p:childTnLst>
                                </p:cTn>
                              </p:par>
                            </p:childTnLst>
                          </p:cTn>
                        </p:par>
                      </p:childTnLst>
                    </p:cTn>
                  </p:par>
                  <p:par>
                    <p:cTn id="511" fill="hold">
                      <p:stCondLst>
                        <p:cond delay="indefinite"/>
                      </p:stCondLst>
                      <p:childTnLst>
                        <p:par>
                          <p:cTn id="512" fill="hold">
                            <p:stCondLst>
                              <p:cond delay="0"/>
                            </p:stCondLst>
                            <p:childTnLst>
                              <p:par>
                                <p:cTn id="513" presetID="1" presetClass="exit" presetSubtype="0" fill="hold" nodeType="clickEffect">
                                  <p:stCondLst>
                                    <p:cond delay="0"/>
                                  </p:stCondLst>
                                  <p:childTnLst>
                                    <p:set>
                                      <p:cBhvr>
                                        <p:cTn id="514" dur="1" fill="hold">
                                          <p:stCondLst>
                                            <p:cond delay="0"/>
                                          </p:stCondLst>
                                        </p:cTn>
                                        <p:tgtEl>
                                          <p:spTgt spid="89"/>
                                        </p:tgtEl>
                                        <p:attrNameLst>
                                          <p:attrName>style.visibility</p:attrName>
                                        </p:attrNameLst>
                                      </p:cBhvr>
                                      <p:to>
                                        <p:strVal val="hidden"/>
                                      </p:to>
                                    </p:set>
                                  </p:childTnLst>
                                </p:cTn>
                              </p:par>
                              <p:par>
                                <p:cTn id="515" presetID="1" presetClass="entr" presetSubtype="0" fill="hold" nodeType="withEffect">
                                  <p:stCondLst>
                                    <p:cond delay="0"/>
                                  </p:stCondLst>
                                  <p:childTnLst>
                                    <p:set>
                                      <p:cBhvr>
                                        <p:cTn id="516" dur="1" fill="hold">
                                          <p:stCondLst>
                                            <p:cond delay="0"/>
                                          </p:stCondLst>
                                        </p:cTn>
                                        <p:tgtEl>
                                          <p:spTgt spid="90"/>
                                        </p:tgtEl>
                                        <p:attrNameLst>
                                          <p:attrName>style.visibility</p:attrName>
                                        </p:attrNameLst>
                                      </p:cBhvr>
                                      <p:to>
                                        <p:strVal val="visible"/>
                                      </p:to>
                                    </p:set>
                                  </p:childTnLst>
                                </p:cTn>
                              </p:par>
                            </p:childTnLst>
                          </p:cTn>
                        </p:par>
                      </p:childTnLst>
                    </p:cTn>
                  </p:par>
                  <p:par>
                    <p:cTn id="517" fill="hold">
                      <p:stCondLst>
                        <p:cond delay="indefinite"/>
                      </p:stCondLst>
                      <p:childTnLst>
                        <p:par>
                          <p:cTn id="518" fill="hold">
                            <p:stCondLst>
                              <p:cond delay="0"/>
                            </p:stCondLst>
                            <p:childTnLst>
                              <p:par>
                                <p:cTn id="519" presetID="1" presetClass="exit" presetSubtype="0" fill="hold" nodeType="clickEffect">
                                  <p:stCondLst>
                                    <p:cond delay="0"/>
                                  </p:stCondLst>
                                  <p:childTnLst>
                                    <p:set>
                                      <p:cBhvr>
                                        <p:cTn id="520" dur="1" fill="hold">
                                          <p:stCondLst>
                                            <p:cond delay="0"/>
                                          </p:stCondLst>
                                        </p:cTn>
                                        <p:tgtEl>
                                          <p:spTgt spid="90"/>
                                        </p:tgtEl>
                                        <p:attrNameLst>
                                          <p:attrName>style.visibility</p:attrName>
                                        </p:attrNameLst>
                                      </p:cBhvr>
                                      <p:to>
                                        <p:strVal val="hidden"/>
                                      </p:to>
                                    </p:set>
                                  </p:childTnLst>
                                </p:cTn>
                              </p:par>
                              <p:par>
                                <p:cTn id="521" presetID="1" presetClass="entr" presetSubtype="0" fill="hold" nodeType="withEffect">
                                  <p:stCondLst>
                                    <p:cond delay="0"/>
                                  </p:stCondLst>
                                  <p:childTnLst>
                                    <p:set>
                                      <p:cBhvr>
                                        <p:cTn id="522" dur="1" fill="hold">
                                          <p:stCondLst>
                                            <p:cond delay="0"/>
                                          </p:stCondLst>
                                        </p:cTn>
                                        <p:tgtEl>
                                          <p:spTgt spid="91"/>
                                        </p:tgtEl>
                                        <p:attrNameLst>
                                          <p:attrName>style.visibility</p:attrName>
                                        </p:attrNameLst>
                                      </p:cBhvr>
                                      <p:to>
                                        <p:strVal val="visible"/>
                                      </p:to>
                                    </p:set>
                                  </p:childTnLst>
                                </p:cTn>
                              </p:par>
                            </p:childTnLst>
                          </p:cTn>
                        </p:par>
                      </p:childTnLst>
                    </p:cTn>
                  </p:par>
                  <p:par>
                    <p:cTn id="523" fill="hold">
                      <p:stCondLst>
                        <p:cond delay="indefinite"/>
                      </p:stCondLst>
                      <p:childTnLst>
                        <p:par>
                          <p:cTn id="524" fill="hold">
                            <p:stCondLst>
                              <p:cond delay="0"/>
                            </p:stCondLst>
                            <p:childTnLst>
                              <p:par>
                                <p:cTn id="525" presetID="1" presetClass="exit" presetSubtype="0" fill="hold" nodeType="clickEffect">
                                  <p:stCondLst>
                                    <p:cond delay="0"/>
                                  </p:stCondLst>
                                  <p:childTnLst>
                                    <p:set>
                                      <p:cBhvr>
                                        <p:cTn id="526" dur="1" fill="hold">
                                          <p:stCondLst>
                                            <p:cond delay="0"/>
                                          </p:stCondLst>
                                        </p:cTn>
                                        <p:tgtEl>
                                          <p:spTgt spid="91"/>
                                        </p:tgtEl>
                                        <p:attrNameLst>
                                          <p:attrName>style.visibility</p:attrName>
                                        </p:attrNameLst>
                                      </p:cBhvr>
                                      <p:to>
                                        <p:strVal val="hidden"/>
                                      </p:to>
                                    </p:set>
                                  </p:childTnLst>
                                </p:cTn>
                              </p:par>
                              <p:par>
                                <p:cTn id="527" presetID="1" presetClass="entr" presetSubtype="0" fill="hold" nodeType="withEffect">
                                  <p:stCondLst>
                                    <p:cond delay="0"/>
                                  </p:stCondLst>
                                  <p:childTnLst>
                                    <p:set>
                                      <p:cBhvr>
                                        <p:cTn id="528" dur="1" fill="hold">
                                          <p:stCondLst>
                                            <p:cond delay="0"/>
                                          </p:stCondLst>
                                        </p:cTn>
                                        <p:tgtEl>
                                          <p:spTgt spid="92"/>
                                        </p:tgtEl>
                                        <p:attrNameLst>
                                          <p:attrName>style.visibility</p:attrName>
                                        </p:attrNameLst>
                                      </p:cBhvr>
                                      <p:to>
                                        <p:strVal val="visible"/>
                                      </p:to>
                                    </p:set>
                                  </p:childTnLst>
                                </p:cTn>
                              </p:par>
                            </p:childTnLst>
                          </p:cTn>
                        </p:par>
                      </p:childTnLst>
                    </p:cTn>
                  </p:par>
                  <p:par>
                    <p:cTn id="529" fill="hold">
                      <p:stCondLst>
                        <p:cond delay="indefinite"/>
                      </p:stCondLst>
                      <p:childTnLst>
                        <p:par>
                          <p:cTn id="530" fill="hold">
                            <p:stCondLst>
                              <p:cond delay="0"/>
                            </p:stCondLst>
                            <p:childTnLst>
                              <p:par>
                                <p:cTn id="531" presetID="1" presetClass="exit" presetSubtype="0" fill="hold" nodeType="clickEffect">
                                  <p:stCondLst>
                                    <p:cond delay="0"/>
                                  </p:stCondLst>
                                  <p:childTnLst>
                                    <p:set>
                                      <p:cBhvr>
                                        <p:cTn id="532" dur="1" fill="hold">
                                          <p:stCondLst>
                                            <p:cond delay="0"/>
                                          </p:stCondLst>
                                        </p:cTn>
                                        <p:tgtEl>
                                          <p:spTgt spid="92"/>
                                        </p:tgtEl>
                                        <p:attrNameLst>
                                          <p:attrName>style.visibility</p:attrName>
                                        </p:attrNameLst>
                                      </p:cBhvr>
                                      <p:to>
                                        <p:strVal val="hidden"/>
                                      </p:to>
                                    </p:set>
                                  </p:childTnLst>
                                </p:cTn>
                              </p:par>
                              <p:par>
                                <p:cTn id="533" presetID="1" presetClass="entr" presetSubtype="0" fill="hold" nodeType="withEffect">
                                  <p:stCondLst>
                                    <p:cond delay="0"/>
                                  </p:stCondLst>
                                  <p:childTnLst>
                                    <p:set>
                                      <p:cBhvr>
                                        <p:cTn id="534" dur="1" fill="hold">
                                          <p:stCondLst>
                                            <p:cond delay="0"/>
                                          </p:stCondLst>
                                        </p:cTn>
                                        <p:tgtEl>
                                          <p:spTgt spid="93"/>
                                        </p:tgtEl>
                                        <p:attrNameLst>
                                          <p:attrName>style.visibility</p:attrName>
                                        </p:attrNameLst>
                                      </p:cBhvr>
                                      <p:to>
                                        <p:strVal val="visible"/>
                                      </p:to>
                                    </p:set>
                                  </p:childTnLst>
                                </p:cTn>
                              </p:par>
                            </p:childTnLst>
                          </p:cTn>
                        </p:par>
                      </p:childTnLst>
                    </p:cTn>
                  </p:par>
                  <p:par>
                    <p:cTn id="535" fill="hold">
                      <p:stCondLst>
                        <p:cond delay="indefinite"/>
                      </p:stCondLst>
                      <p:childTnLst>
                        <p:par>
                          <p:cTn id="536" fill="hold">
                            <p:stCondLst>
                              <p:cond delay="0"/>
                            </p:stCondLst>
                            <p:childTnLst>
                              <p:par>
                                <p:cTn id="537" presetID="1" presetClass="exit" presetSubtype="0" fill="hold" nodeType="clickEffect">
                                  <p:stCondLst>
                                    <p:cond delay="0"/>
                                  </p:stCondLst>
                                  <p:childTnLst>
                                    <p:set>
                                      <p:cBhvr>
                                        <p:cTn id="538" dur="1" fill="hold">
                                          <p:stCondLst>
                                            <p:cond delay="0"/>
                                          </p:stCondLst>
                                        </p:cTn>
                                        <p:tgtEl>
                                          <p:spTgt spid="93"/>
                                        </p:tgtEl>
                                        <p:attrNameLst>
                                          <p:attrName>style.visibility</p:attrName>
                                        </p:attrNameLst>
                                      </p:cBhvr>
                                      <p:to>
                                        <p:strVal val="hidden"/>
                                      </p:to>
                                    </p:set>
                                  </p:childTnLst>
                                </p:cTn>
                              </p:par>
                              <p:par>
                                <p:cTn id="539" presetID="1" presetClass="entr" presetSubtype="0" fill="hold" nodeType="withEffect">
                                  <p:stCondLst>
                                    <p:cond delay="0"/>
                                  </p:stCondLst>
                                  <p:childTnLst>
                                    <p:set>
                                      <p:cBhvr>
                                        <p:cTn id="540" dur="1" fill="hold">
                                          <p:stCondLst>
                                            <p:cond delay="0"/>
                                          </p:stCondLst>
                                        </p:cTn>
                                        <p:tgtEl>
                                          <p:spTgt spid="94"/>
                                        </p:tgtEl>
                                        <p:attrNameLst>
                                          <p:attrName>style.visibility</p:attrName>
                                        </p:attrNameLst>
                                      </p:cBhvr>
                                      <p:to>
                                        <p:strVal val="visible"/>
                                      </p:to>
                                    </p:set>
                                  </p:childTnLst>
                                </p:cTn>
                              </p:par>
                            </p:childTnLst>
                          </p:cTn>
                        </p:par>
                      </p:childTnLst>
                    </p:cTn>
                  </p:par>
                  <p:par>
                    <p:cTn id="541" fill="hold">
                      <p:stCondLst>
                        <p:cond delay="indefinite"/>
                      </p:stCondLst>
                      <p:childTnLst>
                        <p:par>
                          <p:cTn id="542" fill="hold">
                            <p:stCondLst>
                              <p:cond delay="0"/>
                            </p:stCondLst>
                            <p:childTnLst>
                              <p:par>
                                <p:cTn id="543" presetID="1" presetClass="exit" presetSubtype="0" fill="hold" nodeType="clickEffect">
                                  <p:stCondLst>
                                    <p:cond delay="0"/>
                                  </p:stCondLst>
                                  <p:childTnLst>
                                    <p:set>
                                      <p:cBhvr>
                                        <p:cTn id="544" dur="1" fill="hold">
                                          <p:stCondLst>
                                            <p:cond delay="0"/>
                                          </p:stCondLst>
                                        </p:cTn>
                                        <p:tgtEl>
                                          <p:spTgt spid="94"/>
                                        </p:tgtEl>
                                        <p:attrNameLst>
                                          <p:attrName>style.visibility</p:attrName>
                                        </p:attrNameLst>
                                      </p:cBhvr>
                                      <p:to>
                                        <p:strVal val="hidden"/>
                                      </p:to>
                                    </p:set>
                                  </p:childTnLst>
                                </p:cTn>
                              </p:par>
                              <p:par>
                                <p:cTn id="545" presetID="1" presetClass="entr" presetSubtype="0" fill="hold" nodeType="withEffect">
                                  <p:stCondLst>
                                    <p:cond delay="0"/>
                                  </p:stCondLst>
                                  <p:childTnLst>
                                    <p:set>
                                      <p:cBhvr>
                                        <p:cTn id="546" dur="1" fill="hold">
                                          <p:stCondLst>
                                            <p:cond delay="0"/>
                                          </p:stCondLst>
                                        </p:cTn>
                                        <p:tgtEl>
                                          <p:spTgt spid="95"/>
                                        </p:tgtEl>
                                        <p:attrNameLst>
                                          <p:attrName>style.visibility</p:attrName>
                                        </p:attrNameLst>
                                      </p:cBhvr>
                                      <p:to>
                                        <p:strVal val="visible"/>
                                      </p:to>
                                    </p:set>
                                  </p:childTnLst>
                                </p:cTn>
                              </p:par>
                            </p:childTnLst>
                          </p:cTn>
                        </p:par>
                      </p:childTnLst>
                    </p:cTn>
                  </p:par>
                  <p:par>
                    <p:cTn id="547" fill="hold">
                      <p:stCondLst>
                        <p:cond delay="indefinite"/>
                      </p:stCondLst>
                      <p:childTnLst>
                        <p:par>
                          <p:cTn id="548" fill="hold">
                            <p:stCondLst>
                              <p:cond delay="0"/>
                            </p:stCondLst>
                            <p:childTnLst>
                              <p:par>
                                <p:cTn id="549" presetID="1" presetClass="exit" presetSubtype="0" fill="hold" nodeType="clickEffect">
                                  <p:stCondLst>
                                    <p:cond delay="0"/>
                                  </p:stCondLst>
                                  <p:childTnLst>
                                    <p:set>
                                      <p:cBhvr>
                                        <p:cTn id="550" dur="1" fill="hold">
                                          <p:stCondLst>
                                            <p:cond delay="0"/>
                                          </p:stCondLst>
                                        </p:cTn>
                                        <p:tgtEl>
                                          <p:spTgt spid="95"/>
                                        </p:tgtEl>
                                        <p:attrNameLst>
                                          <p:attrName>style.visibility</p:attrName>
                                        </p:attrNameLst>
                                      </p:cBhvr>
                                      <p:to>
                                        <p:strVal val="hidden"/>
                                      </p:to>
                                    </p:set>
                                  </p:childTnLst>
                                </p:cTn>
                              </p:par>
                              <p:par>
                                <p:cTn id="551" presetID="1" presetClass="entr" presetSubtype="0" fill="hold" nodeType="withEffect">
                                  <p:stCondLst>
                                    <p:cond delay="0"/>
                                  </p:stCondLst>
                                  <p:childTnLst>
                                    <p:set>
                                      <p:cBhvr>
                                        <p:cTn id="552" dur="1" fill="hold">
                                          <p:stCondLst>
                                            <p:cond delay="0"/>
                                          </p:stCondLst>
                                        </p:cTn>
                                        <p:tgtEl>
                                          <p:spTgt spid="96"/>
                                        </p:tgtEl>
                                        <p:attrNameLst>
                                          <p:attrName>style.visibility</p:attrName>
                                        </p:attrNameLst>
                                      </p:cBhvr>
                                      <p:to>
                                        <p:strVal val="visible"/>
                                      </p:to>
                                    </p:set>
                                  </p:childTnLst>
                                </p:cTn>
                              </p:par>
                            </p:childTnLst>
                          </p:cTn>
                        </p:par>
                      </p:childTnLst>
                    </p:cTn>
                  </p:par>
                  <p:par>
                    <p:cTn id="553" fill="hold">
                      <p:stCondLst>
                        <p:cond delay="indefinite"/>
                      </p:stCondLst>
                      <p:childTnLst>
                        <p:par>
                          <p:cTn id="554" fill="hold">
                            <p:stCondLst>
                              <p:cond delay="0"/>
                            </p:stCondLst>
                            <p:childTnLst>
                              <p:par>
                                <p:cTn id="555" presetID="1" presetClass="exit" presetSubtype="0" fill="hold" nodeType="clickEffect">
                                  <p:stCondLst>
                                    <p:cond delay="0"/>
                                  </p:stCondLst>
                                  <p:childTnLst>
                                    <p:set>
                                      <p:cBhvr>
                                        <p:cTn id="556" dur="1" fill="hold">
                                          <p:stCondLst>
                                            <p:cond delay="0"/>
                                          </p:stCondLst>
                                        </p:cTn>
                                        <p:tgtEl>
                                          <p:spTgt spid="96"/>
                                        </p:tgtEl>
                                        <p:attrNameLst>
                                          <p:attrName>style.visibility</p:attrName>
                                        </p:attrNameLst>
                                      </p:cBhvr>
                                      <p:to>
                                        <p:strVal val="hidden"/>
                                      </p:to>
                                    </p:set>
                                  </p:childTnLst>
                                </p:cTn>
                              </p:par>
                              <p:par>
                                <p:cTn id="557" presetID="1" presetClass="entr" presetSubtype="0" fill="hold" nodeType="withEffect">
                                  <p:stCondLst>
                                    <p:cond delay="0"/>
                                  </p:stCondLst>
                                  <p:childTnLst>
                                    <p:set>
                                      <p:cBhvr>
                                        <p:cTn id="558" dur="1" fill="hold">
                                          <p:stCondLst>
                                            <p:cond delay="0"/>
                                          </p:stCondLst>
                                        </p:cTn>
                                        <p:tgtEl>
                                          <p:spTgt spid="97"/>
                                        </p:tgtEl>
                                        <p:attrNameLst>
                                          <p:attrName>style.visibility</p:attrName>
                                        </p:attrNameLst>
                                      </p:cBhvr>
                                      <p:to>
                                        <p:strVal val="visible"/>
                                      </p:to>
                                    </p:set>
                                  </p:childTnLst>
                                </p:cTn>
                              </p:par>
                            </p:childTnLst>
                          </p:cTn>
                        </p:par>
                      </p:childTnLst>
                    </p:cTn>
                  </p:par>
                  <p:par>
                    <p:cTn id="559" fill="hold">
                      <p:stCondLst>
                        <p:cond delay="indefinite"/>
                      </p:stCondLst>
                      <p:childTnLst>
                        <p:par>
                          <p:cTn id="560" fill="hold">
                            <p:stCondLst>
                              <p:cond delay="0"/>
                            </p:stCondLst>
                            <p:childTnLst>
                              <p:par>
                                <p:cTn id="561" presetID="1" presetClass="exit" presetSubtype="0" fill="hold" nodeType="clickEffect">
                                  <p:stCondLst>
                                    <p:cond delay="0"/>
                                  </p:stCondLst>
                                  <p:childTnLst>
                                    <p:set>
                                      <p:cBhvr>
                                        <p:cTn id="562" dur="1" fill="hold">
                                          <p:stCondLst>
                                            <p:cond delay="0"/>
                                          </p:stCondLst>
                                        </p:cTn>
                                        <p:tgtEl>
                                          <p:spTgt spid="97"/>
                                        </p:tgtEl>
                                        <p:attrNameLst>
                                          <p:attrName>style.visibility</p:attrName>
                                        </p:attrNameLst>
                                      </p:cBhvr>
                                      <p:to>
                                        <p:strVal val="hidden"/>
                                      </p:to>
                                    </p:set>
                                  </p:childTnLst>
                                </p:cTn>
                              </p:par>
                              <p:par>
                                <p:cTn id="563" presetID="1" presetClass="entr" presetSubtype="0" fill="hold" nodeType="withEffect">
                                  <p:stCondLst>
                                    <p:cond delay="0"/>
                                  </p:stCondLst>
                                  <p:childTnLst>
                                    <p:set>
                                      <p:cBhvr>
                                        <p:cTn id="564" dur="1" fill="hold">
                                          <p:stCondLst>
                                            <p:cond delay="0"/>
                                          </p:stCondLst>
                                        </p:cTn>
                                        <p:tgtEl>
                                          <p:spTgt spid="98"/>
                                        </p:tgtEl>
                                        <p:attrNameLst>
                                          <p:attrName>style.visibility</p:attrName>
                                        </p:attrNameLst>
                                      </p:cBhvr>
                                      <p:to>
                                        <p:strVal val="visible"/>
                                      </p:to>
                                    </p:set>
                                  </p:childTnLst>
                                </p:cTn>
                              </p:par>
                            </p:childTnLst>
                          </p:cTn>
                        </p:par>
                      </p:childTnLst>
                    </p:cTn>
                  </p:par>
                  <p:par>
                    <p:cTn id="565" fill="hold">
                      <p:stCondLst>
                        <p:cond delay="indefinite"/>
                      </p:stCondLst>
                      <p:childTnLst>
                        <p:par>
                          <p:cTn id="566" fill="hold">
                            <p:stCondLst>
                              <p:cond delay="0"/>
                            </p:stCondLst>
                            <p:childTnLst>
                              <p:par>
                                <p:cTn id="567" presetID="1" presetClass="exit" presetSubtype="0" fill="hold" nodeType="clickEffect">
                                  <p:stCondLst>
                                    <p:cond delay="0"/>
                                  </p:stCondLst>
                                  <p:childTnLst>
                                    <p:set>
                                      <p:cBhvr>
                                        <p:cTn id="568" dur="1" fill="hold">
                                          <p:stCondLst>
                                            <p:cond delay="0"/>
                                          </p:stCondLst>
                                        </p:cTn>
                                        <p:tgtEl>
                                          <p:spTgt spid="98"/>
                                        </p:tgtEl>
                                        <p:attrNameLst>
                                          <p:attrName>style.visibility</p:attrName>
                                        </p:attrNameLst>
                                      </p:cBhvr>
                                      <p:to>
                                        <p:strVal val="hidden"/>
                                      </p:to>
                                    </p:set>
                                  </p:childTnLst>
                                </p:cTn>
                              </p:par>
                              <p:par>
                                <p:cTn id="569" presetID="1" presetClass="entr" presetSubtype="0" fill="hold" nodeType="withEffect">
                                  <p:stCondLst>
                                    <p:cond delay="0"/>
                                  </p:stCondLst>
                                  <p:childTnLst>
                                    <p:set>
                                      <p:cBhvr>
                                        <p:cTn id="570" dur="1" fill="hold">
                                          <p:stCondLst>
                                            <p:cond delay="0"/>
                                          </p:stCondLst>
                                        </p:cTn>
                                        <p:tgtEl>
                                          <p:spTgt spid="99"/>
                                        </p:tgtEl>
                                        <p:attrNameLst>
                                          <p:attrName>style.visibility</p:attrName>
                                        </p:attrNameLst>
                                      </p:cBhvr>
                                      <p:to>
                                        <p:strVal val="visible"/>
                                      </p:to>
                                    </p:set>
                                  </p:childTnLst>
                                </p:cTn>
                              </p:par>
                            </p:childTnLst>
                          </p:cTn>
                        </p:par>
                      </p:childTnLst>
                    </p:cTn>
                  </p:par>
                  <p:par>
                    <p:cTn id="571" fill="hold">
                      <p:stCondLst>
                        <p:cond delay="indefinite"/>
                      </p:stCondLst>
                      <p:childTnLst>
                        <p:par>
                          <p:cTn id="572" fill="hold">
                            <p:stCondLst>
                              <p:cond delay="0"/>
                            </p:stCondLst>
                            <p:childTnLst>
                              <p:par>
                                <p:cTn id="573" presetID="1" presetClass="exit" presetSubtype="0" fill="hold" nodeType="clickEffect">
                                  <p:stCondLst>
                                    <p:cond delay="0"/>
                                  </p:stCondLst>
                                  <p:childTnLst>
                                    <p:set>
                                      <p:cBhvr>
                                        <p:cTn id="574" dur="1" fill="hold">
                                          <p:stCondLst>
                                            <p:cond delay="0"/>
                                          </p:stCondLst>
                                        </p:cTn>
                                        <p:tgtEl>
                                          <p:spTgt spid="99"/>
                                        </p:tgtEl>
                                        <p:attrNameLst>
                                          <p:attrName>style.visibility</p:attrName>
                                        </p:attrNameLst>
                                      </p:cBhvr>
                                      <p:to>
                                        <p:strVal val="hidden"/>
                                      </p:to>
                                    </p:set>
                                  </p:childTnLst>
                                </p:cTn>
                              </p:par>
                              <p:par>
                                <p:cTn id="575" presetID="1" presetClass="entr" presetSubtype="0" fill="hold" nodeType="withEffect">
                                  <p:stCondLst>
                                    <p:cond delay="0"/>
                                  </p:stCondLst>
                                  <p:childTnLst>
                                    <p:set>
                                      <p:cBhvr>
                                        <p:cTn id="576" dur="1" fill="hold">
                                          <p:stCondLst>
                                            <p:cond delay="0"/>
                                          </p:stCondLst>
                                        </p:cTn>
                                        <p:tgtEl>
                                          <p:spTgt spid="100"/>
                                        </p:tgtEl>
                                        <p:attrNameLst>
                                          <p:attrName>style.visibility</p:attrName>
                                        </p:attrNameLst>
                                      </p:cBhvr>
                                      <p:to>
                                        <p:strVal val="visible"/>
                                      </p:to>
                                    </p:set>
                                  </p:childTnLst>
                                </p:cTn>
                              </p:par>
                            </p:childTnLst>
                          </p:cTn>
                        </p:par>
                      </p:childTnLst>
                    </p:cTn>
                  </p:par>
                  <p:par>
                    <p:cTn id="577" fill="hold">
                      <p:stCondLst>
                        <p:cond delay="indefinite"/>
                      </p:stCondLst>
                      <p:childTnLst>
                        <p:par>
                          <p:cTn id="578" fill="hold">
                            <p:stCondLst>
                              <p:cond delay="0"/>
                            </p:stCondLst>
                            <p:childTnLst>
                              <p:par>
                                <p:cTn id="579" presetID="1" presetClass="exit" presetSubtype="0" fill="hold" nodeType="clickEffect">
                                  <p:stCondLst>
                                    <p:cond delay="0"/>
                                  </p:stCondLst>
                                  <p:childTnLst>
                                    <p:set>
                                      <p:cBhvr>
                                        <p:cTn id="580" dur="1" fill="hold">
                                          <p:stCondLst>
                                            <p:cond delay="0"/>
                                          </p:stCondLst>
                                        </p:cTn>
                                        <p:tgtEl>
                                          <p:spTgt spid="100"/>
                                        </p:tgtEl>
                                        <p:attrNameLst>
                                          <p:attrName>style.visibility</p:attrName>
                                        </p:attrNameLst>
                                      </p:cBhvr>
                                      <p:to>
                                        <p:strVal val="hidden"/>
                                      </p:to>
                                    </p:set>
                                  </p:childTnLst>
                                </p:cTn>
                              </p:par>
                              <p:par>
                                <p:cTn id="581" presetID="1" presetClass="entr" presetSubtype="0" fill="hold" nodeType="withEffect">
                                  <p:stCondLst>
                                    <p:cond delay="0"/>
                                  </p:stCondLst>
                                  <p:childTnLst>
                                    <p:set>
                                      <p:cBhvr>
                                        <p:cTn id="582" dur="1" fill="hold">
                                          <p:stCondLst>
                                            <p:cond delay="0"/>
                                          </p:stCondLst>
                                        </p:cTn>
                                        <p:tgtEl>
                                          <p:spTgt spid="101"/>
                                        </p:tgtEl>
                                        <p:attrNameLst>
                                          <p:attrName>style.visibility</p:attrName>
                                        </p:attrNameLst>
                                      </p:cBhvr>
                                      <p:to>
                                        <p:strVal val="visible"/>
                                      </p:to>
                                    </p:set>
                                  </p:childTnLst>
                                </p:cTn>
                              </p:par>
                            </p:childTnLst>
                          </p:cTn>
                        </p:par>
                      </p:childTnLst>
                    </p:cTn>
                  </p:par>
                  <p:par>
                    <p:cTn id="583" fill="hold">
                      <p:stCondLst>
                        <p:cond delay="indefinite"/>
                      </p:stCondLst>
                      <p:childTnLst>
                        <p:par>
                          <p:cTn id="584" fill="hold">
                            <p:stCondLst>
                              <p:cond delay="0"/>
                            </p:stCondLst>
                            <p:childTnLst>
                              <p:par>
                                <p:cTn id="585" presetID="1" presetClass="exit" presetSubtype="0" fill="hold" nodeType="clickEffect">
                                  <p:stCondLst>
                                    <p:cond delay="0"/>
                                  </p:stCondLst>
                                  <p:childTnLst>
                                    <p:set>
                                      <p:cBhvr>
                                        <p:cTn id="586" dur="1" fill="hold">
                                          <p:stCondLst>
                                            <p:cond delay="0"/>
                                          </p:stCondLst>
                                        </p:cTn>
                                        <p:tgtEl>
                                          <p:spTgt spid="101"/>
                                        </p:tgtEl>
                                        <p:attrNameLst>
                                          <p:attrName>style.visibility</p:attrName>
                                        </p:attrNameLst>
                                      </p:cBhvr>
                                      <p:to>
                                        <p:strVal val="hidden"/>
                                      </p:to>
                                    </p:set>
                                  </p:childTnLst>
                                </p:cTn>
                              </p:par>
                              <p:par>
                                <p:cTn id="587" presetID="1" presetClass="entr" presetSubtype="0" fill="hold" nodeType="withEffect">
                                  <p:stCondLst>
                                    <p:cond delay="0"/>
                                  </p:stCondLst>
                                  <p:childTnLst>
                                    <p:set>
                                      <p:cBhvr>
                                        <p:cTn id="588" dur="1" fill="hold">
                                          <p:stCondLst>
                                            <p:cond delay="0"/>
                                          </p:stCondLst>
                                        </p:cTn>
                                        <p:tgtEl>
                                          <p:spTgt spid="102"/>
                                        </p:tgtEl>
                                        <p:attrNameLst>
                                          <p:attrName>style.visibility</p:attrName>
                                        </p:attrNameLst>
                                      </p:cBhvr>
                                      <p:to>
                                        <p:strVal val="visible"/>
                                      </p:to>
                                    </p:set>
                                  </p:childTnLst>
                                </p:cTn>
                              </p:par>
                            </p:childTnLst>
                          </p:cTn>
                        </p:par>
                      </p:childTnLst>
                    </p:cTn>
                  </p:par>
                  <p:par>
                    <p:cTn id="589" fill="hold">
                      <p:stCondLst>
                        <p:cond delay="indefinite"/>
                      </p:stCondLst>
                      <p:childTnLst>
                        <p:par>
                          <p:cTn id="590" fill="hold">
                            <p:stCondLst>
                              <p:cond delay="0"/>
                            </p:stCondLst>
                            <p:childTnLst>
                              <p:par>
                                <p:cTn id="591" presetID="1" presetClass="exit" presetSubtype="0" fill="hold" nodeType="clickEffect">
                                  <p:stCondLst>
                                    <p:cond delay="0"/>
                                  </p:stCondLst>
                                  <p:childTnLst>
                                    <p:set>
                                      <p:cBhvr>
                                        <p:cTn id="592" dur="1" fill="hold">
                                          <p:stCondLst>
                                            <p:cond delay="0"/>
                                          </p:stCondLst>
                                        </p:cTn>
                                        <p:tgtEl>
                                          <p:spTgt spid="102"/>
                                        </p:tgtEl>
                                        <p:attrNameLst>
                                          <p:attrName>style.visibility</p:attrName>
                                        </p:attrNameLst>
                                      </p:cBhvr>
                                      <p:to>
                                        <p:strVal val="hidden"/>
                                      </p:to>
                                    </p:set>
                                  </p:childTnLst>
                                </p:cTn>
                              </p:par>
                              <p:par>
                                <p:cTn id="593" presetID="1" presetClass="entr" presetSubtype="0" fill="hold" nodeType="withEffect">
                                  <p:stCondLst>
                                    <p:cond delay="0"/>
                                  </p:stCondLst>
                                  <p:childTnLst>
                                    <p:set>
                                      <p:cBhvr>
                                        <p:cTn id="594" dur="1" fill="hold">
                                          <p:stCondLst>
                                            <p:cond delay="0"/>
                                          </p:stCondLst>
                                        </p:cTn>
                                        <p:tgtEl>
                                          <p:spTgt spid="103"/>
                                        </p:tgtEl>
                                        <p:attrNameLst>
                                          <p:attrName>style.visibility</p:attrName>
                                        </p:attrNameLst>
                                      </p:cBhvr>
                                      <p:to>
                                        <p:strVal val="visible"/>
                                      </p:to>
                                    </p:set>
                                  </p:childTnLst>
                                </p:cTn>
                              </p:par>
                            </p:childTnLst>
                          </p:cTn>
                        </p:par>
                      </p:childTnLst>
                    </p:cTn>
                  </p:par>
                  <p:par>
                    <p:cTn id="595" fill="hold">
                      <p:stCondLst>
                        <p:cond delay="indefinite"/>
                      </p:stCondLst>
                      <p:childTnLst>
                        <p:par>
                          <p:cTn id="596" fill="hold">
                            <p:stCondLst>
                              <p:cond delay="0"/>
                            </p:stCondLst>
                            <p:childTnLst>
                              <p:par>
                                <p:cTn id="597" presetID="1" presetClass="exit" presetSubtype="0" fill="hold" nodeType="clickEffect">
                                  <p:stCondLst>
                                    <p:cond delay="0"/>
                                  </p:stCondLst>
                                  <p:childTnLst>
                                    <p:set>
                                      <p:cBhvr>
                                        <p:cTn id="598" dur="1" fill="hold">
                                          <p:stCondLst>
                                            <p:cond delay="0"/>
                                          </p:stCondLst>
                                        </p:cTn>
                                        <p:tgtEl>
                                          <p:spTgt spid="103"/>
                                        </p:tgtEl>
                                        <p:attrNameLst>
                                          <p:attrName>style.visibility</p:attrName>
                                        </p:attrNameLst>
                                      </p:cBhvr>
                                      <p:to>
                                        <p:strVal val="hidden"/>
                                      </p:to>
                                    </p:set>
                                  </p:childTnLst>
                                </p:cTn>
                              </p:par>
                              <p:par>
                                <p:cTn id="599" presetID="1" presetClass="entr" presetSubtype="0" fill="hold" nodeType="withEffect">
                                  <p:stCondLst>
                                    <p:cond delay="0"/>
                                  </p:stCondLst>
                                  <p:childTnLst>
                                    <p:set>
                                      <p:cBhvr>
                                        <p:cTn id="600" dur="1" fill="hold">
                                          <p:stCondLst>
                                            <p:cond delay="0"/>
                                          </p:stCondLst>
                                        </p:cTn>
                                        <p:tgtEl>
                                          <p:spTgt spid="104"/>
                                        </p:tgtEl>
                                        <p:attrNameLst>
                                          <p:attrName>style.visibility</p:attrName>
                                        </p:attrNameLst>
                                      </p:cBhvr>
                                      <p:to>
                                        <p:strVal val="visible"/>
                                      </p:to>
                                    </p:set>
                                  </p:childTnLst>
                                </p:cTn>
                              </p:par>
                            </p:childTnLst>
                          </p:cTn>
                        </p:par>
                      </p:childTnLst>
                    </p:cTn>
                  </p:par>
                  <p:par>
                    <p:cTn id="601" fill="hold">
                      <p:stCondLst>
                        <p:cond delay="indefinite"/>
                      </p:stCondLst>
                      <p:childTnLst>
                        <p:par>
                          <p:cTn id="602" fill="hold">
                            <p:stCondLst>
                              <p:cond delay="0"/>
                            </p:stCondLst>
                            <p:childTnLst>
                              <p:par>
                                <p:cTn id="603" presetID="1" presetClass="exit" presetSubtype="0" fill="hold" nodeType="clickEffect">
                                  <p:stCondLst>
                                    <p:cond delay="0"/>
                                  </p:stCondLst>
                                  <p:childTnLst>
                                    <p:set>
                                      <p:cBhvr>
                                        <p:cTn id="604" dur="1" fill="hold">
                                          <p:stCondLst>
                                            <p:cond delay="0"/>
                                          </p:stCondLst>
                                        </p:cTn>
                                        <p:tgtEl>
                                          <p:spTgt spid="104"/>
                                        </p:tgtEl>
                                        <p:attrNameLst>
                                          <p:attrName>style.visibility</p:attrName>
                                        </p:attrNameLst>
                                      </p:cBhvr>
                                      <p:to>
                                        <p:strVal val="hidden"/>
                                      </p:to>
                                    </p:set>
                                  </p:childTnLst>
                                </p:cTn>
                              </p:par>
                              <p:par>
                                <p:cTn id="605" presetID="1" presetClass="entr" presetSubtype="0" fill="hold" nodeType="withEffect">
                                  <p:stCondLst>
                                    <p:cond delay="0"/>
                                  </p:stCondLst>
                                  <p:childTnLst>
                                    <p:set>
                                      <p:cBhvr>
                                        <p:cTn id="606" dur="1" fill="hold">
                                          <p:stCondLst>
                                            <p:cond delay="0"/>
                                          </p:stCondLst>
                                        </p:cTn>
                                        <p:tgtEl>
                                          <p:spTgt spid="105"/>
                                        </p:tgtEl>
                                        <p:attrNameLst>
                                          <p:attrName>style.visibility</p:attrName>
                                        </p:attrNameLst>
                                      </p:cBhvr>
                                      <p:to>
                                        <p:strVal val="visible"/>
                                      </p:to>
                                    </p:set>
                                  </p:childTnLst>
                                </p:cTn>
                              </p:par>
                            </p:childTnLst>
                          </p:cTn>
                        </p:par>
                      </p:childTnLst>
                    </p:cTn>
                  </p:par>
                  <p:par>
                    <p:cTn id="607" fill="hold">
                      <p:stCondLst>
                        <p:cond delay="indefinite"/>
                      </p:stCondLst>
                      <p:childTnLst>
                        <p:par>
                          <p:cTn id="608" fill="hold">
                            <p:stCondLst>
                              <p:cond delay="0"/>
                            </p:stCondLst>
                            <p:childTnLst>
                              <p:par>
                                <p:cTn id="609" presetID="1" presetClass="exit" presetSubtype="0" fill="hold" nodeType="clickEffect">
                                  <p:stCondLst>
                                    <p:cond delay="0"/>
                                  </p:stCondLst>
                                  <p:childTnLst>
                                    <p:set>
                                      <p:cBhvr>
                                        <p:cTn id="610" dur="1" fill="hold">
                                          <p:stCondLst>
                                            <p:cond delay="0"/>
                                          </p:stCondLst>
                                        </p:cTn>
                                        <p:tgtEl>
                                          <p:spTgt spid="1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783F40-B337-495F-B4AF-32362C9C65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108" y="2128987"/>
            <a:ext cx="11262632" cy="1071472"/>
          </a:xfrm>
          <a:prstGeom prst="rect">
            <a:avLst/>
          </a:prstGeom>
        </p:spPr>
      </p:pic>
      <p:sp>
        <p:nvSpPr>
          <p:cNvPr id="107" name="Rectangle 106">
            <a:extLst>
              <a:ext uri="{FF2B5EF4-FFF2-40B4-BE49-F238E27FC236}">
                <a16:creationId xmlns:a16="http://schemas.microsoft.com/office/drawing/2014/main" id="{9572B80A-F4EB-4D43-A714-4E34F165FD3F}"/>
              </a:ext>
            </a:extLst>
          </p:cNvPr>
          <p:cNvSpPr/>
          <p:nvPr/>
        </p:nvSpPr>
        <p:spPr bwMode="auto">
          <a:xfrm>
            <a:off x="353502" y="1743082"/>
            <a:ext cx="11460025" cy="87565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 name="Title 1">
            <a:extLst>
              <a:ext uri="{FF2B5EF4-FFF2-40B4-BE49-F238E27FC236}">
                <a16:creationId xmlns:a16="http://schemas.microsoft.com/office/drawing/2014/main" id="{6F72E2FD-DF80-4CD5-9B25-DD79B49E9F48}"/>
              </a:ext>
            </a:extLst>
          </p:cNvPr>
          <p:cNvSpPr>
            <a:spLocks noGrp="1"/>
          </p:cNvSpPr>
          <p:nvPr>
            <p:ph type="title"/>
          </p:nvPr>
        </p:nvSpPr>
        <p:spPr/>
        <p:txBody>
          <a:bodyPr/>
          <a:lstStyle/>
          <a:p>
            <a:r>
              <a:rPr lang="en-GB" dirty="0"/>
              <a:t>1NPV-1 Count forwards and backwards within 100</a:t>
            </a:r>
          </a:p>
        </p:txBody>
      </p:sp>
      <p:cxnSp>
        <p:nvCxnSpPr>
          <p:cNvPr id="5" name="Straight Arrow Connector 4">
            <a:extLst>
              <a:ext uri="{FF2B5EF4-FFF2-40B4-BE49-F238E27FC236}">
                <a16:creationId xmlns:a16="http://schemas.microsoft.com/office/drawing/2014/main" id="{ED417C8B-CCA7-4DF9-8813-245A9AEAC0A0}"/>
              </a:ext>
            </a:extLst>
          </p:cNvPr>
          <p:cNvCxnSpPr>
            <a:cxnSpLocks/>
          </p:cNvCxnSpPr>
          <p:nvPr/>
        </p:nvCxnSpPr>
        <p:spPr>
          <a:xfrm>
            <a:off x="1154459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B97F3693-D016-4A93-890E-841E51DC5E9F}"/>
              </a:ext>
            </a:extLst>
          </p:cNvPr>
          <p:cNvCxnSpPr>
            <a:cxnSpLocks/>
          </p:cNvCxnSpPr>
          <p:nvPr/>
        </p:nvCxnSpPr>
        <p:spPr>
          <a:xfrm>
            <a:off x="11423611"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CF56BAF-7761-4ADE-B31A-701ECB8B0980}"/>
              </a:ext>
            </a:extLst>
          </p:cNvPr>
          <p:cNvCxnSpPr>
            <a:cxnSpLocks/>
          </p:cNvCxnSpPr>
          <p:nvPr/>
        </p:nvCxnSpPr>
        <p:spPr>
          <a:xfrm>
            <a:off x="11316697"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F1F2327-D3E4-43E6-A6A3-197736E5E2D7}"/>
              </a:ext>
            </a:extLst>
          </p:cNvPr>
          <p:cNvCxnSpPr>
            <a:cxnSpLocks/>
          </p:cNvCxnSpPr>
          <p:nvPr/>
        </p:nvCxnSpPr>
        <p:spPr>
          <a:xfrm>
            <a:off x="11205562"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0978F44-E589-470A-AC58-F523CD63123C}"/>
              </a:ext>
            </a:extLst>
          </p:cNvPr>
          <p:cNvCxnSpPr>
            <a:cxnSpLocks/>
          </p:cNvCxnSpPr>
          <p:nvPr/>
        </p:nvCxnSpPr>
        <p:spPr>
          <a:xfrm>
            <a:off x="11097241"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8B09C35-6E39-465B-8ACC-73047D51DA09}"/>
              </a:ext>
            </a:extLst>
          </p:cNvPr>
          <p:cNvCxnSpPr>
            <a:cxnSpLocks/>
          </p:cNvCxnSpPr>
          <p:nvPr/>
        </p:nvCxnSpPr>
        <p:spPr>
          <a:xfrm>
            <a:off x="10990327"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6713DB4-BD9D-4E30-A35A-63B20CED6F21}"/>
              </a:ext>
            </a:extLst>
          </p:cNvPr>
          <p:cNvCxnSpPr>
            <a:cxnSpLocks/>
          </p:cNvCxnSpPr>
          <p:nvPr/>
        </p:nvCxnSpPr>
        <p:spPr>
          <a:xfrm>
            <a:off x="10879192"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07EF7D3-7564-454C-817A-D2F9414CCDEC}"/>
              </a:ext>
            </a:extLst>
          </p:cNvPr>
          <p:cNvCxnSpPr>
            <a:cxnSpLocks/>
          </p:cNvCxnSpPr>
          <p:nvPr/>
        </p:nvCxnSpPr>
        <p:spPr>
          <a:xfrm>
            <a:off x="10768057"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2946B3C-8968-47BD-B930-CB74527E9110}"/>
              </a:ext>
            </a:extLst>
          </p:cNvPr>
          <p:cNvCxnSpPr>
            <a:cxnSpLocks/>
          </p:cNvCxnSpPr>
          <p:nvPr/>
        </p:nvCxnSpPr>
        <p:spPr>
          <a:xfrm>
            <a:off x="1066114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23B3D4F-4854-4FAF-B8CE-5A1C8F13E01F}"/>
              </a:ext>
            </a:extLst>
          </p:cNvPr>
          <p:cNvCxnSpPr>
            <a:cxnSpLocks/>
          </p:cNvCxnSpPr>
          <p:nvPr/>
        </p:nvCxnSpPr>
        <p:spPr>
          <a:xfrm>
            <a:off x="10550008"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17592AB-83AE-4BA4-B0DF-A7330C5C3A8B}"/>
              </a:ext>
            </a:extLst>
          </p:cNvPr>
          <p:cNvCxnSpPr>
            <a:cxnSpLocks/>
          </p:cNvCxnSpPr>
          <p:nvPr/>
        </p:nvCxnSpPr>
        <p:spPr>
          <a:xfrm>
            <a:off x="10445906"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4E6DEB7-1879-4A43-A7A9-03AA96E31FE4}"/>
              </a:ext>
            </a:extLst>
          </p:cNvPr>
          <p:cNvCxnSpPr>
            <a:cxnSpLocks/>
          </p:cNvCxnSpPr>
          <p:nvPr/>
        </p:nvCxnSpPr>
        <p:spPr>
          <a:xfrm>
            <a:off x="10334772"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4AAB8D8-E6F2-41E0-8188-3B4D7CC956F2}"/>
              </a:ext>
            </a:extLst>
          </p:cNvPr>
          <p:cNvCxnSpPr>
            <a:cxnSpLocks/>
          </p:cNvCxnSpPr>
          <p:nvPr/>
        </p:nvCxnSpPr>
        <p:spPr>
          <a:xfrm>
            <a:off x="10227858"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3D5F70E-E80D-4F0A-9EED-C3A335CF682E}"/>
              </a:ext>
            </a:extLst>
          </p:cNvPr>
          <p:cNvCxnSpPr>
            <a:cxnSpLocks/>
          </p:cNvCxnSpPr>
          <p:nvPr/>
        </p:nvCxnSpPr>
        <p:spPr>
          <a:xfrm>
            <a:off x="1011672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BA839D5-8870-4E0D-A7DD-43A6939E02EE}"/>
              </a:ext>
            </a:extLst>
          </p:cNvPr>
          <p:cNvCxnSpPr>
            <a:cxnSpLocks/>
          </p:cNvCxnSpPr>
          <p:nvPr/>
        </p:nvCxnSpPr>
        <p:spPr>
          <a:xfrm>
            <a:off x="10008402"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08E4806-A736-4437-B3BD-5DB4EECF8C91}"/>
              </a:ext>
            </a:extLst>
          </p:cNvPr>
          <p:cNvCxnSpPr>
            <a:cxnSpLocks/>
          </p:cNvCxnSpPr>
          <p:nvPr/>
        </p:nvCxnSpPr>
        <p:spPr>
          <a:xfrm>
            <a:off x="9901488"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A53F61F-017E-403F-A5DC-CBF843BA36CF}"/>
              </a:ext>
            </a:extLst>
          </p:cNvPr>
          <p:cNvCxnSpPr>
            <a:cxnSpLocks/>
          </p:cNvCxnSpPr>
          <p:nvPr/>
        </p:nvCxnSpPr>
        <p:spPr>
          <a:xfrm>
            <a:off x="979035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BDB8B89-C594-4957-8DED-1FA9BF23076A}"/>
              </a:ext>
            </a:extLst>
          </p:cNvPr>
          <p:cNvCxnSpPr>
            <a:cxnSpLocks/>
          </p:cNvCxnSpPr>
          <p:nvPr/>
        </p:nvCxnSpPr>
        <p:spPr>
          <a:xfrm>
            <a:off x="9679218"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BF824DB-D03C-4A9A-A20C-EFCBAC400962}"/>
              </a:ext>
            </a:extLst>
          </p:cNvPr>
          <p:cNvCxnSpPr>
            <a:cxnSpLocks/>
          </p:cNvCxnSpPr>
          <p:nvPr/>
        </p:nvCxnSpPr>
        <p:spPr>
          <a:xfrm>
            <a:off x="9572304"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8C56DF1-5E27-4075-8DC1-5C037C474857}"/>
              </a:ext>
            </a:extLst>
          </p:cNvPr>
          <p:cNvCxnSpPr>
            <a:cxnSpLocks/>
          </p:cNvCxnSpPr>
          <p:nvPr/>
        </p:nvCxnSpPr>
        <p:spPr>
          <a:xfrm>
            <a:off x="9461169"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845286F-8BCC-475B-994B-DBEE39C23CD8}"/>
              </a:ext>
            </a:extLst>
          </p:cNvPr>
          <p:cNvCxnSpPr>
            <a:cxnSpLocks/>
          </p:cNvCxnSpPr>
          <p:nvPr/>
        </p:nvCxnSpPr>
        <p:spPr>
          <a:xfrm>
            <a:off x="9357067"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FBD1668-C4DC-43E8-AE89-6340F1569843}"/>
              </a:ext>
            </a:extLst>
          </p:cNvPr>
          <p:cNvCxnSpPr>
            <a:cxnSpLocks/>
          </p:cNvCxnSpPr>
          <p:nvPr/>
        </p:nvCxnSpPr>
        <p:spPr>
          <a:xfrm>
            <a:off x="9244525"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068A8CE-C07E-41EB-AC75-9346F76254FD}"/>
              </a:ext>
            </a:extLst>
          </p:cNvPr>
          <p:cNvCxnSpPr>
            <a:cxnSpLocks/>
          </p:cNvCxnSpPr>
          <p:nvPr/>
        </p:nvCxnSpPr>
        <p:spPr>
          <a:xfrm>
            <a:off x="9137611"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9F95216-6C4F-4AB3-85DF-0CEB2C751856}"/>
              </a:ext>
            </a:extLst>
          </p:cNvPr>
          <p:cNvCxnSpPr>
            <a:cxnSpLocks/>
          </p:cNvCxnSpPr>
          <p:nvPr/>
        </p:nvCxnSpPr>
        <p:spPr>
          <a:xfrm>
            <a:off x="9026476"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4B219D6-829C-4887-BC6D-A922D644DCA3}"/>
              </a:ext>
            </a:extLst>
          </p:cNvPr>
          <p:cNvCxnSpPr>
            <a:cxnSpLocks/>
          </p:cNvCxnSpPr>
          <p:nvPr/>
        </p:nvCxnSpPr>
        <p:spPr>
          <a:xfrm>
            <a:off x="8918155"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65E9BB4-7ED4-4F0A-968B-5B498E38E778}"/>
              </a:ext>
            </a:extLst>
          </p:cNvPr>
          <p:cNvCxnSpPr>
            <a:cxnSpLocks/>
          </p:cNvCxnSpPr>
          <p:nvPr/>
        </p:nvCxnSpPr>
        <p:spPr>
          <a:xfrm>
            <a:off x="8811241"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9745F55-021A-4B0D-BCBA-59AD4BC50904}"/>
              </a:ext>
            </a:extLst>
          </p:cNvPr>
          <p:cNvCxnSpPr>
            <a:cxnSpLocks/>
          </p:cNvCxnSpPr>
          <p:nvPr/>
        </p:nvCxnSpPr>
        <p:spPr>
          <a:xfrm>
            <a:off x="8700106"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819B629-5501-41C4-AE6D-E0FA61BF150A}"/>
              </a:ext>
            </a:extLst>
          </p:cNvPr>
          <p:cNvCxnSpPr>
            <a:cxnSpLocks/>
          </p:cNvCxnSpPr>
          <p:nvPr/>
        </p:nvCxnSpPr>
        <p:spPr>
          <a:xfrm>
            <a:off x="8588971"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60AF360-45B2-4AA6-BA86-6B8F5ACE76D9}"/>
              </a:ext>
            </a:extLst>
          </p:cNvPr>
          <p:cNvCxnSpPr>
            <a:cxnSpLocks/>
          </p:cNvCxnSpPr>
          <p:nvPr/>
        </p:nvCxnSpPr>
        <p:spPr>
          <a:xfrm>
            <a:off x="8482057"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CC96C79C-8DD8-441A-BE88-6B1173C8F0B7}"/>
              </a:ext>
            </a:extLst>
          </p:cNvPr>
          <p:cNvCxnSpPr>
            <a:cxnSpLocks/>
          </p:cNvCxnSpPr>
          <p:nvPr/>
        </p:nvCxnSpPr>
        <p:spPr>
          <a:xfrm>
            <a:off x="8370922"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262D761-D812-4F73-B0DB-E69B781C964D}"/>
              </a:ext>
            </a:extLst>
          </p:cNvPr>
          <p:cNvCxnSpPr>
            <a:cxnSpLocks/>
          </p:cNvCxnSpPr>
          <p:nvPr/>
        </p:nvCxnSpPr>
        <p:spPr>
          <a:xfrm>
            <a:off x="8266820"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822D506-00E2-4323-B3B5-66B54CC4668F}"/>
              </a:ext>
            </a:extLst>
          </p:cNvPr>
          <p:cNvCxnSpPr>
            <a:cxnSpLocks/>
          </p:cNvCxnSpPr>
          <p:nvPr/>
        </p:nvCxnSpPr>
        <p:spPr>
          <a:xfrm>
            <a:off x="8151466"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DDC462A-D32C-489E-8082-EBFC415171DB}"/>
              </a:ext>
            </a:extLst>
          </p:cNvPr>
          <p:cNvCxnSpPr>
            <a:cxnSpLocks/>
          </p:cNvCxnSpPr>
          <p:nvPr/>
        </p:nvCxnSpPr>
        <p:spPr>
          <a:xfrm>
            <a:off x="8044552"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1EF2417-9F98-4A93-B4D2-8F97C415F93E}"/>
              </a:ext>
            </a:extLst>
          </p:cNvPr>
          <p:cNvCxnSpPr>
            <a:cxnSpLocks/>
          </p:cNvCxnSpPr>
          <p:nvPr/>
        </p:nvCxnSpPr>
        <p:spPr>
          <a:xfrm>
            <a:off x="7933417"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16AD4DD-F8BC-4E4F-BD29-CF27839BCF1D}"/>
              </a:ext>
            </a:extLst>
          </p:cNvPr>
          <p:cNvCxnSpPr>
            <a:cxnSpLocks/>
          </p:cNvCxnSpPr>
          <p:nvPr/>
        </p:nvCxnSpPr>
        <p:spPr>
          <a:xfrm>
            <a:off x="7825096"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8D281B67-D598-40A2-BB43-5F6C1CA54B43}"/>
              </a:ext>
            </a:extLst>
          </p:cNvPr>
          <p:cNvCxnSpPr>
            <a:cxnSpLocks/>
          </p:cNvCxnSpPr>
          <p:nvPr/>
        </p:nvCxnSpPr>
        <p:spPr>
          <a:xfrm>
            <a:off x="7718182"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5D5D732F-B049-4CBE-994D-0EA2890909AE}"/>
              </a:ext>
            </a:extLst>
          </p:cNvPr>
          <p:cNvCxnSpPr>
            <a:cxnSpLocks/>
          </p:cNvCxnSpPr>
          <p:nvPr/>
        </p:nvCxnSpPr>
        <p:spPr>
          <a:xfrm>
            <a:off x="7607047"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14BF25F4-447E-4272-A7B9-468E6B0E2165}"/>
              </a:ext>
            </a:extLst>
          </p:cNvPr>
          <p:cNvCxnSpPr>
            <a:cxnSpLocks/>
          </p:cNvCxnSpPr>
          <p:nvPr/>
        </p:nvCxnSpPr>
        <p:spPr>
          <a:xfrm>
            <a:off x="7495912"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F1D601E-119E-4774-B31E-C90890657326}"/>
              </a:ext>
            </a:extLst>
          </p:cNvPr>
          <p:cNvCxnSpPr>
            <a:cxnSpLocks/>
          </p:cNvCxnSpPr>
          <p:nvPr/>
        </p:nvCxnSpPr>
        <p:spPr>
          <a:xfrm>
            <a:off x="7388998"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74C29AD2-0C96-4A3B-98CC-9D9A488BA207}"/>
              </a:ext>
            </a:extLst>
          </p:cNvPr>
          <p:cNvCxnSpPr>
            <a:cxnSpLocks/>
          </p:cNvCxnSpPr>
          <p:nvPr/>
        </p:nvCxnSpPr>
        <p:spPr>
          <a:xfrm>
            <a:off x="727786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A533066-EFA4-4234-8484-F57F67ECB7AF}"/>
              </a:ext>
            </a:extLst>
          </p:cNvPr>
          <p:cNvCxnSpPr>
            <a:cxnSpLocks/>
          </p:cNvCxnSpPr>
          <p:nvPr/>
        </p:nvCxnSpPr>
        <p:spPr>
          <a:xfrm>
            <a:off x="7173761"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7C3D83F7-3966-4160-8B99-01DC37BA42CB}"/>
              </a:ext>
            </a:extLst>
          </p:cNvPr>
          <p:cNvCxnSpPr>
            <a:cxnSpLocks/>
          </p:cNvCxnSpPr>
          <p:nvPr/>
        </p:nvCxnSpPr>
        <p:spPr>
          <a:xfrm>
            <a:off x="7061220"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D94166D-DF56-4662-8A3D-10E9DB261CCD}"/>
              </a:ext>
            </a:extLst>
          </p:cNvPr>
          <p:cNvCxnSpPr>
            <a:cxnSpLocks/>
          </p:cNvCxnSpPr>
          <p:nvPr/>
        </p:nvCxnSpPr>
        <p:spPr>
          <a:xfrm>
            <a:off x="6954306"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C73F6C9-BCE7-4578-8C4A-48F0DAFDC3CE}"/>
              </a:ext>
            </a:extLst>
          </p:cNvPr>
          <p:cNvCxnSpPr>
            <a:cxnSpLocks/>
          </p:cNvCxnSpPr>
          <p:nvPr/>
        </p:nvCxnSpPr>
        <p:spPr>
          <a:xfrm>
            <a:off x="6843171"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F4315175-C71C-43FD-AD37-B4F1A41FD093}"/>
              </a:ext>
            </a:extLst>
          </p:cNvPr>
          <p:cNvCxnSpPr>
            <a:cxnSpLocks/>
          </p:cNvCxnSpPr>
          <p:nvPr/>
        </p:nvCxnSpPr>
        <p:spPr>
          <a:xfrm>
            <a:off x="6734850"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10A1E4C6-A186-4A82-AFD6-37E7628761C1}"/>
              </a:ext>
            </a:extLst>
          </p:cNvPr>
          <p:cNvCxnSpPr>
            <a:cxnSpLocks/>
          </p:cNvCxnSpPr>
          <p:nvPr/>
        </p:nvCxnSpPr>
        <p:spPr>
          <a:xfrm>
            <a:off x="6627936"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57D1C6C2-6A12-414E-A3D8-A3BB58216799}"/>
              </a:ext>
            </a:extLst>
          </p:cNvPr>
          <p:cNvCxnSpPr>
            <a:cxnSpLocks/>
          </p:cNvCxnSpPr>
          <p:nvPr/>
        </p:nvCxnSpPr>
        <p:spPr>
          <a:xfrm>
            <a:off x="6516801"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A4929D62-46E4-4BD2-8169-62DC68A31BC8}"/>
              </a:ext>
            </a:extLst>
          </p:cNvPr>
          <p:cNvCxnSpPr>
            <a:cxnSpLocks/>
          </p:cNvCxnSpPr>
          <p:nvPr/>
        </p:nvCxnSpPr>
        <p:spPr>
          <a:xfrm>
            <a:off x="6405666"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D1150B6E-9B3D-4CE5-933F-BC3FEF64EF6F}"/>
              </a:ext>
            </a:extLst>
          </p:cNvPr>
          <p:cNvCxnSpPr>
            <a:cxnSpLocks/>
          </p:cNvCxnSpPr>
          <p:nvPr/>
        </p:nvCxnSpPr>
        <p:spPr>
          <a:xfrm>
            <a:off x="6298752"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D057784F-B021-4EA0-9D0E-4C8EB5B2962A}"/>
              </a:ext>
            </a:extLst>
          </p:cNvPr>
          <p:cNvCxnSpPr>
            <a:cxnSpLocks/>
          </p:cNvCxnSpPr>
          <p:nvPr/>
        </p:nvCxnSpPr>
        <p:spPr>
          <a:xfrm>
            <a:off x="6187617"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FAA1C6D0-253D-4625-A2C0-CA6F2B5BAB56}"/>
              </a:ext>
            </a:extLst>
          </p:cNvPr>
          <p:cNvCxnSpPr>
            <a:cxnSpLocks/>
          </p:cNvCxnSpPr>
          <p:nvPr/>
        </p:nvCxnSpPr>
        <p:spPr>
          <a:xfrm>
            <a:off x="6083515"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D92BD5FC-1681-4D91-BA5A-0E545618CDA6}"/>
              </a:ext>
            </a:extLst>
          </p:cNvPr>
          <p:cNvCxnSpPr>
            <a:cxnSpLocks/>
          </p:cNvCxnSpPr>
          <p:nvPr/>
        </p:nvCxnSpPr>
        <p:spPr>
          <a:xfrm>
            <a:off x="5969567"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E9B77CEB-4C90-4A24-8399-6B59583AA442}"/>
              </a:ext>
            </a:extLst>
          </p:cNvPr>
          <p:cNvCxnSpPr>
            <a:cxnSpLocks/>
          </p:cNvCxnSpPr>
          <p:nvPr/>
        </p:nvCxnSpPr>
        <p:spPr>
          <a:xfrm>
            <a:off x="586265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20DE31BA-428C-48D1-A04A-B57F62B45214}"/>
              </a:ext>
            </a:extLst>
          </p:cNvPr>
          <p:cNvCxnSpPr>
            <a:cxnSpLocks/>
          </p:cNvCxnSpPr>
          <p:nvPr/>
        </p:nvCxnSpPr>
        <p:spPr>
          <a:xfrm>
            <a:off x="5751518"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99A64633-6330-4BF6-A9E6-4A20D22F7CA3}"/>
              </a:ext>
            </a:extLst>
          </p:cNvPr>
          <p:cNvCxnSpPr>
            <a:cxnSpLocks/>
          </p:cNvCxnSpPr>
          <p:nvPr/>
        </p:nvCxnSpPr>
        <p:spPr>
          <a:xfrm>
            <a:off x="5643197"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9A610E85-0728-4ED8-9899-4EBFC804FD07}"/>
              </a:ext>
            </a:extLst>
          </p:cNvPr>
          <p:cNvCxnSpPr>
            <a:cxnSpLocks/>
          </p:cNvCxnSpPr>
          <p:nvPr/>
        </p:nvCxnSpPr>
        <p:spPr>
          <a:xfrm>
            <a:off x="553628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619A4A5D-7F1E-49A5-88ED-AB82A39E9EDB}"/>
              </a:ext>
            </a:extLst>
          </p:cNvPr>
          <p:cNvCxnSpPr>
            <a:cxnSpLocks/>
          </p:cNvCxnSpPr>
          <p:nvPr/>
        </p:nvCxnSpPr>
        <p:spPr>
          <a:xfrm>
            <a:off x="5425148"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D8065209-7B59-4F0B-BCE7-9A2172BF028F}"/>
              </a:ext>
            </a:extLst>
          </p:cNvPr>
          <p:cNvCxnSpPr>
            <a:cxnSpLocks/>
          </p:cNvCxnSpPr>
          <p:nvPr/>
        </p:nvCxnSpPr>
        <p:spPr>
          <a:xfrm>
            <a:off x="531401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BA51862E-A564-4E46-8615-4B2217E599F7}"/>
              </a:ext>
            </a:extLst>
          </p:cNvPr>
          <p:cNvCxnSpPr>
            <a:cxnSpLocks/>
          </p:cNvCxnSpPr>
          <p:nvPr/>
        </p:nvCxnSpPr>
        <p:spPr>
          <a:xfrm>
            <a:off x="5207099"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CD103FEC-FDA9-4964-BBD5-25B29F9393CB}"/>
              </a:ext>
            </a:extLst>
          </p:cNvPr>
          <p:cNvCxnSpPr>
            <a:cxnSpLocks/>
          </p:cNvCxnSpPr>
          <p:nvPr/>
        </p:nvCxnSpPr>
        <p:spPr>
          <a:xfrm>
            <a:off x="5095964"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64514A83-208F-458C-99CA-E596064765CF}"/>
              </a:ext>
            </a:extLst>
          </p:cNvPr>
          <p:cNvCxnSpPr>
            <a:cxnSpLocks/>
          </p:cNvCxnSpPr>
          <p:nvPr/>
        </p:nvCxnSpPr>
        <p:spPr>
          <a:xfrm>
            <a:off x="4991862"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40DF3465-E3FB-4262-9EFD-93B7DE07B4C0}"/>
              </a:ext>
            </a:extLst>
          </p:cNvPr>
          <p:cNvCxnSpPr>
            <a:cxnSpLocks/>
          </p:cNvCxnSpPr>
          <p:nvPr/>
        </p:nvCxnSpPr>
        <p:spPr>
          <a:xfrm>
            <a:off x="4875099"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A3489C1F-4A32-4B9E-AEC0-6383C1234218}"/>
              </a:ext>
            </a:extLst>
          </p:cNvPr>
          <p:cNvCxnSpPr>
            <a:cxnSpLocks/>
          </p:cNvCxnSpPr>
          <p:nvPr/>
        </p:nvCxnSpPr>
        <p:spPr>
          <a:xfrm>
            <a:off x="4768185"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5BD79EF3-0360-4F89-A277-1A302CBEF873}"/>
              </a:ext>
            </a:extLst>
          </p:cNvPr>
          <p:cNvCxnSpPr>
            <a:cxnSpLocks/>
          </p:cNvCxnSpPr>
          <p:nvPr/>
        </p:nvCxnSpPr>
        <p:spPr>
          <a:xfrm>
            <a:off x="4657050"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6D0CA9EF-CC66-45C2-98E4-23FB7502C8D2}"/>
              </a:ext>
            </a:extLst>
          </p:cNvPr>
          <p:cNvCxnSpPr>
            <a:cxnSpLocks/>
          </p:cNvCxnSpPr>
          <p:nvPr/>
        </p:nvCxnSpPr>
        <p:spPr>
          <a:xfrm>
            <a:off x="4548729"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DFFC101A-3464-4A54-A7D5-AC49533DF4F2}"/>
              </a:ext>
            </a:extLst>
          </p:cNvPr>
          <p:cNvCxnSpPr>
            <a:cxnSpLocks/>
          </p:cNvCxnSpPr>
          <p:nvPr/>
        </p:nvCxnSpPr>
        <p:spPr>
          <a:xfrm>
            <a:off x="4441815"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1A7174F9-7704-430F-9B5B-7CF20C849368}"/>
              </a:ext>
            </a:extLst>
          </p:cNvPr>
          <p:cNvCxnSpPr>
            <a:cxnSpLocks/>
          </p:cNvCxnSpPr>
          <p:nvPr/>
        </p:nvCxnSpPr>
        <p:spPr>
          <a:xfrm>
            <a:off x="4330680"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0EBCE71D-B069-40B1-AF64-8BFE5679C7EF}"/>
              </a:ext>
            </a:extLst>
          </p:cNvPr>
          <p:cNvCxnSpPr>
            <a:cxnSpLocks/>
          </p:cNvCxnSpPr>
          <p:nvPr/>
        </p:nvCxnSpPr>
        <p:spPr>
          <a:xfrm>
            <a:off x="4219545"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9626C131-2F41-4976-83EF-AB93BE8D1398}"/>
              </a:ext>
            </a:extLst>
          </p:cNvPr>
          <p:cNvCxnSpPr>
            <a:cxnSpLocks/>
          </p:cNvCxnSpPr>
          <p:nvPr/>
        </p:nvCxnSpPr>
        <p:spPr>
          <a:xfrm>
            <a:off x="4112631"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CA6C5DF8-73B5-4EBB-97BF-145B29CE21DC}"/>
              </a:ext>
            </a:extLst>
          </p:cNvPr>
          <p:cNvCxnSpPr>
            <a:cxnSpLocks/>
          </p:cNvCxnSpPr>
          <p:nvPr/>
        </p:nvCxnSpPr>
        <p:spPr>
          <a:xfrm>
            <a:off x="4001496"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C8359408-582B-46C9-B919-CB5FB5D9D5B2}"/>
              </a:ext>
            </a:extLst>
          </p:cNvPr>
          <p:cNvCxnSpPr>
            <a:cxnSpLocks/>
          </p:cNvCxnSpPr>
          <p:nvPr/>
        </p:nvCxnSpPr>
        <p:spPr>
          <a:xfrm>
            <a:off x="3897394"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E23C215-0D07-4F40-A2CB-32BA932FAC45}"/>
              </a:ext>
            </a:extLst>
          </p:cNvPr>
          <p:cNvCxnSpPr>
            <a:cxnSpLocks/>
          </p:cNvCxnSpPr>
          <p:nvPr/>
        </p:nvCxnSpPr>
        <p:spPr>
          <a:xfrm>
            <a:off x="378907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F4BC938A-E609-440B-9040-4A6964FA0BC3}"/>
              </a:ext>
            </a:extLst>
          </p:cNvPr>
          <p:cNvCxnSpPr>
            <a:cxnSpLocks/>
          </p:cNvCxnSpPr>
          <p:nvPr/>
        </p:nvCxnSpPr>
        <p:spPr>
          <a:xfrm>
            <a:off x="3682159"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FA664020-82EE-4692-AB1E-EFBA51417A82}"/>
              </a:ext>
            </a:extLst>
          </p:cNvPr>
          <p:cNvCxnSpPr>
            <a:cxnSpLocks/>
          </p:cNvCxnSpPr>
          <p:nvPr/>
        </p:nvCxnSpPr>
        <p:spPr>
          <a:xfrm>
            <a:off x="3571024"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00FB96CB-791D-4E6B-976E-D1CCE9CB2DA6}"/>
              </a:ext>
            </a:extLst>
          </p:cNvPr>
          <p:cNvCxnSpPr>
            <a:cxnSpLocks/>
          </p:cNvCxnSpPr>
          <p:nvPr/>
        </p:nvCxnSpPr>
        <p:spPr>
          <a:xfrm>
            <a:off x="346270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78CB6F28-FB26-4CD3-AA8C-710FDDC01D85}"/>
              </a:ext>
            </a:extLst>
          </p:cNvPr>
          <p:cNvCxnSpPr>
            <a:cxnSpLocks/>
          </p:cNvCxnSpPr>
          <p:nvPr/>
        </p:nvCxnSpPr>
        <p:spPr>
          <a:xfrm>
            <a:off x="3355789"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D4466E24-4C59-4F7E-B223-CCC40F709220}"/>
              </a:ext>
            </a:extLst>
          </p:cNvPr>
          <p:cNvCxnSpPr>
            <a:cxnSpLocks/>
          </p:cNvCxnSpPr>
          <p:nvPr/>
        </p:nvCxnSpPr>
        <p:spPr>
          <a:xfrm>
            <a:off x="3244654"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5EE4D792-E034-4AB0-B66F-630A8114B576}"/>
              </a:ext>
            </a:extLst>
          </p:cNvPr>
          <p:cNvCxnSpPr>
            <a:cxnSpLocks/>
          </p:cNvCxnSpPr>
          <p:nvPr/>
        </p:nvCxnSpPr>
        <p:spPr>
          <a:xfrm>
            <a:off x="3133519"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2F5C47C7-7A73-45A4-84F7-CBD7B5D9B8C0}"/>
              </a:ext>
            </a:extLst>
          </p:cNvPr>
          <p:cNvCxnSpPr>
            <a:cxnSpLocks/>
          </p:cNvCxnSpPr>
          <p:nvPr/>
        </p:nvCxnSpPr>
        <p:spPr>
          <a:xfrm>
            <a:off x="3026605"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3A777623-6EFF-423A-AC1D-1CAF37A3C4C9}"/>
              </a:ext>
            </a:extLst>
          </p:cNvPr>
          <p:cNvCxnSpPr>
            <a:cxnSpLocks/>
          </p:cNvCxnSpPr>
          <p:nvPr/>
        </p:nvCxnSpPr>
        <p:spPr>
          <a:xfrm>
            <a:off x="2915470"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C4B4BBA7-58B2-44F0-86A9-A16BA26A393D}"/>
              </a:ext>
            </a:extLst>
          </p:cNvPr>
          <p:cNvCxnSpPr>
            <a:cxnSpLocks/>
          </p:cNvCxnSpPr>
          <p:nvPr/>
        </p:nvCxnSpPr>
        <p:spPr>
          <a:xfrm>
            <a:off x="2811368"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41E2C82A-A379-422E-A381-B50452C3771D}"/>
              </a:ext>
            </a:extLst>
          </p:cNvPr>
          <p:cNvCxnSpPr>
            <a:cxnSpLocks/>
          </p:cNvCxnSpPr>
          <p:nvPr/>
        </p:nvCxnSpPr>
        <p:spPr>
          <a:xfrm>
            <a:off x="2698827"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435B774-4559-4BB6-8DF6-DFE4B142E33B}"/>
              </a:ext>
            </a:extLst>
          </p:cNvPr>
          <p:cNvCxnSpPr>
            <a:cxnSpLocks/>
          </p:cNvCxnSpPr>
          <p:nvPr/>
        </p:nvCxnSpPr>
        <p:spPr>
          <a:xfrm>
            <a:off x="259191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ACA5A3F3-41F5-469B-A803-1FCEDFFBB88A}"/>
              </a:ext>
            </a:extLst>
          </p:cNvPr>
          <p:cNvCxnSpPr>
            <a:cxnSpLocks/>
          </p:cNvCxnSpPr>
          <p:nvPr/>
        </p:nvCxnSpPr>
        <p:spPr>
          <a:xfrm>
            <a:off x="2480778"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38A2FD34-0037-4D8B-B0D8-190667C01EB0}"/>
              </a:ext>
            </a:extLst>
          </p:cNvPr>
          <p:cNvCxnSpPr>
            <a:cxnSpLocks/>
          </p:cNvCxnSpPr>
          <p:nvPr/>
        </p:nvCxnSpPr>
        <p:spPr>
          <a:xfrm>
            <a:off x="2372457"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5C6F3F7-94C0-4A46-9F25-E1904270F3DE}"/>
              </a:ext>
            </a:extLst>
          </p:cNvPr>
          <p:cNvCxnSpPr>
            <a:cxnSpLocks/>
          </p:cNvCxnSpPr>
          <p:nvPr/>
        </p:nvCxnSpPr>
        <p:spPr>
          <a:xfrm>
            <a:off x="226554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E9170C56-5BFB-44EE-9110-AE243DCF681B}"/>
              </a:ext>
            </a:extLst>
          </p:cNvPr>
          <p:cNvCxnSpPr>
            <a:cxnSpLocks/>
          </p:cNvCxnSpPr>
          <p:nvPr/>
        </p:nvCxnSpPr>
        <p:spPr>
          <a:xfrm>
            <a:off x="2154408"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D06FC7DE-A8BA-4006-8456-99645ACD51A7}"/>
              </a:ext>
            </a:extLst>
          </p:cNvPr>
          <p:cNvCxnSpPr>
            <a:cxnSpLocks/>
          </p:cNvCxnSpPr>
          <p:nvPr/>
        </p:nvCxnSpPr>
        <p:spPr>
          <a:xfrm>
            <a:off x="204327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7554C78B-CD68-40C2-B23B-7020D117B7CF}"/>
              </a:ext>
            </a:extLst>
          </p:cNvPr>
          <p:cNvCxnSpPr>
            <a:cxnSpLocks/>
          </p:cNvCxnSpPr>
          <p:nvPr/>
        </p:nvCxnSpPr>
        <p:spPr>
          <a:xfrm>
            <a:off x="1936359"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6A203C3F-CFB9-4A57-B304-6B97B36D62B5}"/>
              </a:ext>
            </a:extLst>
          </p:cNvPr>
          <p:cNvCxnSpPr>
            <a:cxnSpLocks/>
          </p:cNvCxnSpPr>
          <p:nvPr/>
        </p:nvCxnSpPr>
        <p:spPr>
          <a:xfrm>
            <a:off x="1825224"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AB761C39-2925-4B37-9623-9D6DE4FCE583}"/>
              </a:ext>
            </a:extLst>
          </p:cNvPr>
          <p:cNvCxnSpPr>
            <a:cxnSpLocks/>
          </p:cNvCxnSpPr>
          <p:nvPr/>
        </p:nvCxnSpPr>
        <p:spPr>
          <a:xfrm>
            <a:off x="1721122"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A43D7317-D8D9-4F1E-9854-A39588F0481F}"/>
              </a:ext>
            </a:extLst>
          </p:cNvPr>
          <p:cNvCxnSpPr>
            <a:cxnSpLocks/>
          </p:cNvCxnSpPr>
          <p:nvPr/>
        </p:nvCxnSpPr>
        <p:spPr>
          <a:xfrm>
            <a:off x="1605767"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4C9B20AE-7AD3-4019-9128-6459E3FA8CBA}"/>
              </a:ext>
            </a:extLst>
          </p:cNvPr>
          <p:cNvCxnSpPr>
            <a:cxnSpLocks/>
          </p:cNvCxnSpPr>
          <p:nvPr/>
        </p:nvCxnSpPr>
        <p:spPr>
          <a:xfrm>
            <a:off x="149885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822D960F-2026-46E1-B0FE-BB213C59B884}"/>
              </a:ext>
            </a:extLst>
          </p:cNvPr>
          <p:cNvCxnSpPr>
            <a:cxnSpLocks/>
          </p:cNvCxnSpPr>
          <p:nvPr/>
        </p:nvCxnSpPr>
        <p:spPr>
          <a:xfrm>
            <a:off x="1387718"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6D75DB82-3A9D-4544-A07E-4D372193864E}"/>
              </a:ext>
            </a:extLst>
          </p:cNvPr>
          <p:cNvCxnSpPr>
            <a:cxnSpLocks/>
          </p:cNvCxnSpPr>
          <p:nvPr/>
        </p:nvCxnSpPr>
        <p:spPr>
          <a:xfrm>
            <a:off x="1279397"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DA12394E-13C6-442C-93CC-E17CDB25B1BB}"/>
              </a:ext>
            </a:extLst>
          </p:cNvPr>
          <p:cNvCxnSpPr>
            <a:cxnSpLocks/>
          </p:cNvCxnSpPr>
          <p:nvPr/>
        </p:nvCxnSpPr>
        <p:spPr>
          <a:xfrm>
            <a:off x="117248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115D6733-BEF5-466C-9635-D79D0E5139C9}"/>
              </a:ext>
            </a:extLst>
          </p:cNvPr>
          <p:cNvCxnSpPr>
            <a:cxnSpLocks/>
          </p:cNvCxnSpPr>
          <p:nvPr/>
        </p:nvCxnSpPr>
        <p:spPr>
          <a:xfrm>
            <a:off x="1061348"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02CA7157-914B-4C89-B454-71B1C3DA3FE8}"/>
              </a:ext>
            </a:extLst>
          </p:cNvPr>
          <p:cNvCxnSpPr>
            <a:cxnSpLocks/>
          </p:cNvCxnSpPr>
          <p:nvPr/>
        </p:nvCxnSpPr>
        <p:spPr>
          <a:xfrm>
            <a:off x="950213"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D401943C-97B2-4E7A-9937-240AC45B5D6B}"/>
              </a:ext>
            </a:extLst>
          </p:cNvPr>
          <p:cNvCxnSpPr>
            <a:cxnSpLocks/>
          </p:cNvCxnSpPr>
          <p:nvPr/>
        </p:nvCxnSpPr>
        <p:spPr>
          <a:xfrm>
            <a:off x="843299"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0159D265-C5A6-473E-9CF4-8A61845F8BF5}"/>
              </a:ext>
            </a:extLst>
          </p:cNvPr>
          <p:cNvCxnSpPr>
            <a:cxnSpLocks/>
          </p:cNvCxnSpPr>
          <p:nvPr/>
        </p:nvCxnSpPr>
        <p:spPr>
          <a:xfrm>
            <a:off x="732164"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AA41DC42-6AA5-4B76-9A27-DC01504C540B}"/>
              </a:ext>
            </a:extLst>
          </p:cNvPr>
          <p:cNvCxnSpPr>
            <a:cxnSpLocks/>
          </p:cNvCxnSpPr>
          <p:nvPr/>
        </p:nvCxnSpPr>
        <p:spPr>
          <a:xfrm>
            <a:off x="628062" y="2159494"/>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5" name="Content Placeholder 2">
            <a:extLst>
              <a:ext uri="{FF2B5EF4-FFF2-40B4-BE49-F238E27FC236}">
                <a16:creationId xmlns:a16="http://schemas.microsoft.com/office/drawing/2014/main" id="{63D9A498-CBE6-49A2-A2CA-DD3D35FDA4D6}"/>
              </a:ext>
            </a:extLst>
          </p:cNvPr>
          <p:cNvSpPr txBox="1">
            <a:spLocks/>
          </p:cNvSpPr>
          <p:nvPr/>
        </p:nvSpPr>
        <p:spPr>
          <a:xfrm>
            <a:off x="623888" y="3773714"/>
            <a:ext cx="10037255" cy="229020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Before we count, can you say the numbers which come </a:t>
            </a:r>
            <a:r>
              <a:rPr lang="en-GB" sz="2000" i="1" dirty="0">
                <a:latin typeface="Arial" panose="020B0604020202020204" pitchFamily="34" charset="0"/>
                <a:cs typeface="Arial" panose="020B0604020202020204" pitchFamily="34" charset="0"/>
              </a:rPr>
              <a:t>before </a:t>
            </a:r>
            <a:r>
              <a:rPr lang="en-GB" sz="2000" dirty="0">
                <a:latin typeface="Arial" panose="020B0604020202020204" pitchFamily="34" charset="0"/>
                <a:cs typeface="Arial" panose="020B0604020202020204" pitchFamily="34" charset="0"/>
              </a:rPr>
              <a:t>the numbers shown on the number line?</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Starting from 100, can you join in with the count? Are we counting forwards or backwards?</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Pause at the numbers shown. Can you remember what number we will say next?</a:t>
            </a:r>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custDataLst>
      <p:tags r:id="rId1"/>
    </p:custDataLst>
    <p:extLst>
      <p:ext uri="{BB962C8B-B14F-4D97-AF65-F5344CB8AC3E}">
        <p14:creationId xmlns:p14="http://schemas.microsoft.com/office/powerpoint/2010/main" val="3712417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10"/>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1"/>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12"/>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13"/>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14"/>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15"/>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1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16"/>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1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17"/>
                                        </p:tgtEl>
                                        <p:attrNameLst>
                                          <p:attrName>style.visibility</p:attrName>
                                        </p:attrNameLst>
                                      </p:cBhvr>
                                      <p:to>
                                        <p:strVal val="hidden"/>
                                      </p:to>
                                    </p:set>
                                  </p:childTnLst>
                                </p:cTn>
                              </p:par>
                              <p:par>
                                <p:cTn id="83" presetID="1" presetClass="entr" presetSubtype="0" fill="hold" nodeType="withEffect">
                                  <p:stCondLst>
                                    <p:cond delay="0"/>
                                  </p:stCondLst>
                                  <p:childTnLst>
                                    <p:set>
                                      <p:cBhvr>
                                        <p:cTn id="84" dur="1" fill="hold">
                                          <p:stCondLst>
                                            <p:cond delay="0"/>
                                          </p:stCondLst>
                                        </p:cTn>
                                        <p:tgtEl>
                                          <p:spTgt spid="1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nodeType="clickEffect">
                                  <p:stCondLst>
                                    <p:cond delay="0"/>
                                  </p:stCondLst>
                                  <p:childTnLst>
                                    <p:set>
                                      <p:cBhvr>
                                        <p:cTn id="88" dur="1" fill="hold">
                                          <p:stCondLst>
                                            <p:cond delay="0"/>
                                          </p:stCondLst>
                                        </p:cTn>
                                        <p:tgtEl>
                                          <p:spTgt spid="18"/>
                                        </p:tgtEl>
                                        <p:attrNameLst>
                                          <p:attrName>style.visibility</p:attrName>
                                        </p:attrNameLst>
                                      </p:cBhvr>
                                      <p:to>
                                        <p:strVal val="hidden"/>
                                      </p:to>
                                    </p:set>
                                  </p:childTnLst>
                                </p:cTn>
                              </p:par>
                              <p:par>
                                <p:cTn id="89" presetID="1" presetClass="entr" presetSubtype="0" fill="hold" nodeType="withEffect">
                                  <p:stCondLst>
                                    <p:cond delay="0"/>
                                  </p:stCondLst>
                                  <p:childTnLst>
                                    <p:set>
                                      <p:cBhvr>
                                        <p:cTn id="90" dur="1" fill="hold">
                                          <p:stCondLst>
                                            <p:cond delay="0"/>
                                          </p:stCondLst>
                                        </p:cTn>
                                        <p:tgtEl>
                                          <p:spTgt spid="1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nodeType="clickEffect">
                                  <p:stCondLst>
                                    <p:cond delay="0"/>
                                  </p:stCondLst>
                                  <p:childTnLst>
                                    <p:set>
                                      <p:cBhvr>
                                        <p:cTn id="94" dur="1" fill="hold">
                                          <p:stCondLst>
                                            <p:cond delay="0"/>
                                          </p:stCondLst>
                                        </p:cTn>
                                        <p:tgtEl>
                                          <p:spTgt spid="19"/>
                                        </p:tgtEl>
                                        <p:attrNameLst>
                                          <p:attrName>style.visibility</p:attrName>
                                        </p:attrNameLst>
                                      </p:cBhvr>
                                      <p:to>
                                        <p:strVal val="hidden"/>
                                      </p:to>
                                    </p:set>
                                  </p:childTnLst>
                                </p:cTn>
                              </p:par>
                              <p:par>
                                <p:cTn id="95" presetID="1" presetClass="entr" presetSubtype="0" fill="hold" nodeType="withEffect">
                                  <p:stCondLst>
                                    <p:cond delay="0"/>
                                  </p:stCondLst>
                                  <p:childTnLst>
                                    <p:set>
                                      <p:cBhvr>
                                        <p:cTn id="96" dur="1" fill="hold">
                                          <p:stCondLst>
                                            <p:cond delay="0"/>
                                          </p:stCondLst>
                                        </p:cTn>
                                        <p:tgtEl>
                                          <p:spTgt spid="20"/>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nodeType="clickEffect">
                                  <p:stCondLst>
                                    <p:cond delay="0"/>
                                  </p:stCondLst>
                                  <p:childTnLst>
                                    <p:set>
                                      <p:cBhvr>
                                        <p:cTn id="100" dur="1" fill="hold">
                                          <p:stCondLst>
                                            <p:cond delay="0"/>
                                          </p:stCondLst>
                                        </p:cTn>
                                        <p:tgtEl>
                                          <p:spTgt spid="20"/>
                                        </p:tgtEl>
                                        <p:attrNameLst>
                                          <p:attrName>style.visibility</p:attrName>
                                        </p:attrNameLst>
                                      </p:cBhvr>
                                      <p:to>
                                        <p:strVal val="hidden"/>
                                      </p:to>
                                    </p:set>
                                  </p:childTnLst>
                                </p:cTn>
                              </p:par>
                              <p:par>
                                <p:cTn id="101" presetID="1" presetClass="entr" presetSubtype="0" fill="hold" nodeType="withEffect">
                                  <p:stCondLst>
                                    <p:cond delay="0"/>
                                  </p:stCondLst>
                                  <p:childTnLst>
                                    <p:set>
                                      <p:cBhvr>
                                        <p:cTn id="102" dur="1" fill="hold">
                                          <p:stCondLst>
                                            <p:cond delay="0"/>
                                          </p:stCondLst>
                                        </p:cTn>
                                        <p:tgtEl>
                                          <p:spTgt spid="2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nodeType="clickEffect">
                                  <p:stCondLst>
                                    <p:cond delay="0"/>
                                  </p:stCondLst>
                                  <p:childTnLst>
                                    <p:set>
                                      <p:cBhvr>
                                        <p:cTn id="106" dur="1" fill="hold">
                                          <p:stCondLst>
                                            <p:cond delay="0"/>
                                          </p:stCondLst>
                                        </p:cTn>
                                        <p:tgtEl>
                                          <p:spTgt spid="21"/>
                                        </p:tgtEl>
                                        <p:attrNameLst>
                                          <p:attrName>style.visibility</p:attrName>
                                        </p:attrNameLst>
                                      </p:cBhvr>
                                      <p:to>
                                        <p:strVal val="hidden"/>
                                      </p:to>
                                    </p:set>
                                  </p:childTnLst>
                                </p:cTn>
                              </p:par>
                              <p:par>
                                <p:cTn id="107" presetID="1" presetClass="entr" presetSubtype="0" fill="hold" nodeType="withEffect">
                                  <p:stCondLst>
                                    <p:cond delay="0"/>
                                  </p:stCondLst>
                                  <p:childTnLst>
                                    <p:set>
                                      <p:cBhvr>
                                        <p:cTn id="108" dur="1" fill="hold">
                                          <p:stCondLst>
                                            <p:cond delay="0"/>
                                          </p:stCondLst>
                                        </p:cTn>
                                        <p:tgtEl>
                                          <p:spTgt spid="22"/>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nodeType="clickEffect">
                                  <p:stCondLst>
                                    <p:cond delay="0"/>
                                  </p:stCondLst>
                                  <p:childTnLst>
                                    <p:set>
                                      <p:cBhvr>
                                        <p:cTn id="112" dur="1" fill="hold">
                                          <p:stCondLst>
                                            <p:cond delay="0"/>
                                          </p:stCondLst>
                                        </p:cTn>
                                        <p:tgtEl>
                                          <p:spTgt spid="22"/>
                                        </p:tgtEl>
                                        <p:attrNameLst>
                                          <p:attrName>style.visibility</p:attrName>
                                        </p:attrNameLst>
                                      </p:cBhvr>
                                      <p:to>
                                        <p:strVal val="hidden"/>
                                      </p:to>
                                    </p:set>
                                  </p:childTnLst>
                                </p:cTn>
                              </p:par>
                              <p:par>
                                <p:cTn id="113" presetID="1" presetClass="entr" presetSubtype="0" fill="hold" nodeType="withEffect">
                                  <p:stCondLst>
                                    <p:cond delay="0"/>
                                  </p:stCondLst>
                                  <p:childTnLst>
                                    <p:set>
                                      <p:cBhvr>
                                        <p:cTn id="114" dur="1" fill="hold">
                                          <p:stCondLst>
                                            <p:cond delay="0"/>
                                          </p:stCondLst>
                                        </p:cTn>
                                        <p:tgtEl>
                                          <p:spTgt spid="23"/>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nodeType="clickEffect">
                                  <p:stCondLst>
                                    <p:cond delay="0"/>
                                  </p:stCondLst>
                                  <p:childTnLst>
                                    <p:set>
                                      <p:cBhvr>
                                        <p:cTn id="118" dur="1" fill="hold">
                                          <p:stCondLst>
                                            <p:cond delay="0"/>
                                          </p:stCondLst>
                                        </p:cTn>
                                        <p:tgtEl>
                                          <p:spTgt spid="23"/>
                                        </p:tgtEl>
                                        <p:attrNameLst>
                                          <p:attrName>style.visibility</p:attrName>
                                        </p:attrNameLst>
                                      </p:cBhvr>
                                      <p:to>
                                        <p:strVal val="hidden"/>
                                      </p:to>
                                    </p:set>
                                  </p:childTnLst>
                                </p:cTn>
                              </p:par>
                              <p:par>
                                <p:cTn id="119" presetID="1" presetClass="entr" presetSubtype="0" fill="hold" nodeType="withEffect">
                                  <p:stCondLst>
                                    <p:cond delay="0"/>
                                  </p:stCondLst>
                                  <p:childTnLst>
                                    <p:set>
                                      <p:cBhvr>
                                        <p:cTn id="120" dur="1" fill="hold">
                                          <p:stCondLst>
                                            <p:cond delay="0"/>
                                          </p:stCondLst>
                                        </p:cTn>
                                        <p:tgtEl>
                                          <p:spTgt spid="24"/>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xit" presetSubtype="0" fill="hold" nodeType="clickEffect">
                                  <p:stCondLst>
                                    <p:cond delay="0"/>
                                  </p:stCondLst>
                                  <p:childTnLst>
                                    <p:set>
                                      <p:cBhvr>
                                        <p:cTn id="124" dur="1" fill="hold">
                                          <p:stCondLst>
                                            <p:cond delay="0"/>
                                          </p:stCondLst>
                                        </p:cTn>
                                        <p:tgtEl>
                                          <p:spTgt spid="24"/>
                                        </p:tgtEl>
                                        <p:attrNameLst>
                                          <p:attrName>style.visibility</p:attrName>
                                        </p:attrNameLst>
                                      </p:cBhvr>
                                      <p:to>
                                        <p:strVal val="hidden"/>
                                      </p:to>
                                    </p:set>
                                  </p:childTnLst>
                                </p:cTn>
                              </p:par>
                              <p:par>
                                <p:cTn id="125" presetID="1" presetClass="entr" presetSubtype="0" fill="hold" nodeType="withEffect">
                                  <p:stCondLst>
                                    <p:cond delay="0"/>
                                  </p:stCondLst>
                                  <p:childTnLst>
                                    <p:set>
                                      <p:cBhvr>
                                        <p:cTn id="126" dur="1" fill="hold">
                                          <p:stCondLst>
                                            <p:cond delay="0"/>
                                          </p:stCondLst>
                                        </p:cTn>
                                        <p:tgtEl>
                                          <p:spTgt spid="25"/>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xit" presetSubtype="0" fill="hold" nodeType="clickEffect">
                                  <p:stCondLst>
                                    <p:cond delay="0"/>
                                  </p:stCondLst>
                                  <p:childTnLst>
                                    <p:set>
                                      <p:cBhvr>
                                        <p:cTn id="130" dur="1" fill="hold">
                                          <p:stCondLst>
                                            <p:cond delay="0"/>
                                          </p:stCondLst>
                                        </p:cTn>
                                        <p:tgtEl>
                                          <p:spTgt spid="25"/>
                                        </p:tgtEl>
                                        <p:attrNameLst>
                                          <p:attrName>style.visibility</p:attrName>
                                        </p:attrNameLst>
                                      </p:cBhvr>
                                      <p:to>
                                        <p:strVal val="hidden"/>
                                      </p:to>
                                    </p:set>
                                  </p:childTnLst>
                                </p:cTn>
                              </p:par>
                              <p:par>
                                <p:cTn id="131" presetID="1" presetClass="entr" presetSubtype="0" fill="hold" nodeType="withEffect">
                                  <p:stCondLst>
                                    <p:cond delay="0"/>
                                  </p:stCondLst>
                                  <p:childTnLst>
                                    <p:set>
                                      <p:cBhvr>
                                        <p:cTn id="132" dur="1" fill="hold">
                                          <p:stCondLst>
                                            <p:cond delay="0"/>
                                          </p:stCondLst>
                                        </p:cTn>
                                        <p:tgtEl>
                                          <p:spTgt spid="26"/>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xit" presetSubtype="0" fill="hold" nodeType="clickEffect">
                                  <p:stCondLst>
                                    <p:cond delay="0"/>
                                  </p:stCondLst>
                                  <p:childTnLst>
                                    <p:set>
                                      <p:cBhvr>
                                        <p:cTn id="136" dur="1" fill="hold">
                                          <p:stCondLst>
                                            <p:cond delay="0"/>
                                          </p:stCondLst>
                                        </p:cTn>
                                        <p:tgtEl>
                                          <p:spTgt spid="26"/>
                                        </p:tgtEl>
                                        <p:attrNameLst>
                                          <p:attrName>style.visibility</p:attrName>
                                        </p:attrNameLst>
                                      </p:cBhvr>
                                      <p:to>
                                        <p:strVal val="hidden"/>
                                      </p:to>
                                    </p:set>
                                  </p:childTnLst>
                                </p:cTn>
                              </p:par>
                              <p:par>
                                <p:cTn id="137" presetID="1" presetClass="entr" presetSubtype="0" fill="hold" nodeType="withEffect">
                                  <p:stCondLst>
                                    <p:cond delay="0"/>
                                  </p:stCondLst>
                                  <p:childTnLst>
                                    <p:set>
                                      <p:cBhvr>
                                        <p:cTn id="138" dur="1" fill="hold">
                                          <p:stCondLst>
                                            <p:cond delay="0"/>
                                          </p:stCondLst>
                                        </p:cTn>
                                        <p:tgtEl>
                                          <p:spTgt spid="27"/>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xit" presetSubtype="0" fill="hold" nodeType="clickEffect">
                                  <p:stCondLst>
                                    <p:cond delay="0"/>
                                  </p:stCondLst>
                                  <p:childTnLst>
                                    <p:set>
                                      <p:cBhvr>
                                        <p:cTn id="142" dur="1" fill="hold">
                                          <p:stCondLst>
                                            <p:cond delay="0"/>
                                          </p:stCondLst>
                                        </p:cTn>
                                        <p:tgtEl>
                                          <p:spTgt spid="27"/>
                                        </p:tgtEl>
                                        <p:attrNameLst>
                                          <p:attrName>style.visibility</p:attrName>
                                        </p:attrNameLst>
                                      </p:cBhvr>
                                      <p:to>
                                        <p:strVal val="hidden"/>
                                      </p:to>
                                    </p:set>
                                  </p:childTnLst>
                                </p:cTn>
                              </p:par>
                              <p:par>
                                <p:cTn id="143" presetID="1" presetClass="entr" presetSubtype="0" fill="hold" nodeType="withEffect">
                                  <p:stCondLst>
                                    <p:cond delay="0"/>
                                  </p:stCondLst>
                                  <p:childTnLst>
                                    <p:set>
                                      <p:cBhvr>
                                        <p:cTn id="144" dur="1" fill="hold">
                                          <p:stCondLst>
                                            <p:cond delay="0"/>
                                          </p:stCondLst>
                                        </p:cTn>
                                        <p:tgtEl>
                                          <p:spTgt spid="28"/>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xit" presetSubtype="0" fill="hold" nodeType="clickEffect">
                                  <p:stCondLst>
                                    <p:cond delay="0"/>
                                  </p:stCondLst>
                                  <p:childTnLst>
                                    <p:set>
                                      <p:cBhvr>
                                        <p:cTn id="148" dur="1" fill="hold">
                                          <p:stCondLst>
                                            <p:cond delay="0"/>
                                          </p:stCondLst>
                                        </p:cTn>
                                        <p:tgtEl>
                                          <p:spTgt spid="28"/>
                                        </p:tgtEl>
                                        <p:attrNameLst>
                                          <p:attrName>style.visibility</p:attrName>
                                        </p:attrNameLst>
                                      </p:cBhvr>
                                      <p:to>
                                        <p:strVal val="hidden"/>
                                      </p:to>
                                    </p:set>
                                  </p:childTnLst>
                                </p:cTn>
                              </p:par>
                              <p:par>
                                <p:cTn id="149" presetID="1" presetClass="entr" presetSubtype="0" fill="hold" nodeType="withEffect">
                                  <p:stCondLst>
                                    <p:cond delay="0"/>
                                  </p:stCondLst>
                                  <p:childTnLst>
                                    <p:set>
                                      <p:cBhvr>
                                        <p:cTn id="150" dur="1" fill="hold">
                                          <p:stCondLst>
                                            <p:cond delay="0"/>
                                          </p:stCondLst>
                                        </p:cTn>
                                        <p:tgtEl>
                                          <p:spTgt spid="29"/>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xit" presetSubtype="0" fill="hold" nodeType="clickEffect">
                                  <p:stCondLst>
                                    <p:cond delay="0"/>
                                  </p:stCondLst>
                                  <p:childTnLst>
                                    <p:set>
                                      <p:cBhvr>
                                        <p:cTn id="154" dur="1" fill="hold">
                                          <p:stCondLst>
                                            <p:cond delay="0"/>
                                          </p:stCondLst>
                                        </p:cTn>
                                        <p:tgtEl>
                                          <p:spTgt spid="29"/>
                                        </p:tgtEl>
                                        <p:attrNameLst>
                                          <p:attrName>style.visibility</p:attrName>
                                        </p:attrNameLst>
                                      </p:cBhvr>
                                      <p:to>
                                        <p:strVal val="hidden"/>
                                      </p:to>
                                    </p:set>
                                  </p:childTnLst>
                                </p:cTn>
                              </p:par>
                              <p:par>
                                <p:cTn id="155" presetID="1" presetClass="entr" presetSubtype="0" fill="hold" nodeType="withEffect">
                                  <p:stCondLst>
                                    <p:cond delay="0"/>
                                  </p:stCondLst>
                                  <p:childTnLst>
                                    <p:set>
                                      <p:cBhvr>
                                        <p:cTn id="156" dur="1" fill="hold">
                                          <p:stCondLst>
                                            <p:cond delay="0"/>
                                          </p:stCondLst>
                                        </p:cTn>
                                        <p:tgtEl>
                                          <p:spTgt spid="30"/>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xit" presetSubtype="0" fill="hold" nodeType="clickEffect">
                                  <p:stCondLst>
                                    <p:cond delay="0"/>
                                  </p:stCondLst>
                                  <p:childTnLst>
                                    <p:set>
                                      <p:cBhvr>
                                        <p:cTn id="160" dur="1" fill="hold">
                                          <p:stCondLst>
                                            <p:cond delay="0"/>
                                          </p:stCondLst>
                                        </p:cTn>
                                        <p:tgtEl>
                                          <p:spTgt spid="30"/>
                                        </p:tgtEl>
                                        <p:attrNameLst>
                                          <p:attrName>style.visibility</p:attrName>
                                        </p:attrNameLst>
                                      </p:cBhvr>
                                      <p:to>
                                        <p:strVal val="hidden"/>
                                      </p:to>
                                    </p:set>
                                  </p:childTnLst>
                                </p:cTn>
                              </p:par>
                              <p:par>
                                <p:cTn id="161" presetID="1" presetClass="entr" presetSubtype="0" fill="hold" nodeType="withEffect">
                                  <p:stCondLst>
                                    <p:cond delay="0"/>
                                  </p:stCondLst>
                                  <p:childTnLst>
                                    <p:set>
                                      <p:cBhvr>
                                        <p:cTn id="162" dur="1" fill="hold">
                                          <p:stCondLst>
                                            <p:cond delay="0"/>
                                          </p:stCondLst>
                                        </p:cTn>
                                        <p:tgtEl>
                                          <p:spTgt spid="31"/>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xit" presetSubtype="0" fill="hold" nodeType="clickEffect">
                                  <p:stCondLst>
                                    <p:cond delay="0"/>
                                  </p:stCondLst>
                                  <p:childTnLst>
                                    <p:set>
                                      <p:cBhvr>
                                        <p:cTn id="166" dur="1" fill="hold">
                                          <p:stCondLst>
                                            <p:cond delay="0"/>
                                          </p:stCondLst>
                                        </p:cTn>
                                        <p:tgtEl>
                                          <p:spTgt spid="31"/>
                                        </p:tgtEl>
                                        <p:attrNameLst>
                                          <p:attrName>style.visibility</p:attrName>
                                        </p:attrNameLst>
                                      </p:cBhvr>
                                      <p:to>
                                        <p:strVal val="hidden"/>
                                      </p:to>
                                    </p:set>
                                  </p:childTnLst>
                                </p:cTn>
                              </p:par>
                              <p:par>
                                <p:cTn id="167" presetID="1" presetClass="entr" presetSubtype="0" fill="hold" nodeType="withEffect">
                                  <p:stCondLst>
                                    <p:cond delay="0"/>
                                  </p:stCondLst>
                                  <p:childTnLst>
                                    <p:set>
                                      <p:cBhvr>
                                        <p:cTn id="168" dur="1" fill="hold">
                                          <p:stCondLst>
                                            <p:cond delay="0"/>
                                          </p:stCondLst>
                                        </p:cTn>
                                        <p:tgtEl>
                                          <p:spTgt spid="32"/>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xit" presetSubtype="0" fill="hold" nodeType="clickEffect">
                                  <p:stCondLst>
                                    <p:cond delay="0"/>
                                  </p:stCondLst>
                                  <p:childTnLst>
                                    <p:set>
                                      <p:cBhvr>
                                        <p:cTn id="172" dur="1" fill="hold">
                                          <p:stCondLst>
                                            <p:cond delay="0"/>
                                          </p:stCondLst>
                                        </p:cTn>
                                        <p:tgtEl>
                                          <p:spTgt spid="32"/>
                                        </p:tgtEl>
                                        <p:attrNameLst>
                                          <p:attrName>style.visibility</p:attrName>
                                        </p:attrNameLst>
                                      </p:cBhvr>
                                      <p:to>
                                        <p:strVal val="hidden"/>
                                      </p:to>
                                    </p:set>
                                  </p:childTnLst>
                                </p:cTn>
                              </p:par>
                              <p:par>
                                <p:cTn id="173" presetID="1" presetClass="entr" presetSubtype="0" fill="hold" nodeType="withEffect">
                                  <p:stCondLst>
                                    <p:cond delay="0"/>
                                  </p:stCondLst>
                                  <p:childTnLst>
                                    <p:set>
                                      <p:cBhvr>
                                        <p:cTn id="174" dur="1" fill="hold">
                                          <p:stCondLst>
                                            <p:cond delay="0"/>
                                          </p:stCondLst>
                                        </p:cTn>
                                        <p:tgtEl>
                                          <p:spTgt spid="33"/>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xit" presetSubtype="0" fill="hold" nodeType="clickEffect">
                                  <p:stCondLst>
                                    <p:cond delay="0"/>
                                  </p:stCondLst>
                                  <p:childTnLst>
                                    <p:set>
                                      <p:cBhvr>
                                        <p:cTn id="178" dur="1" fill="hold">
                                          <p:stCondLst>
                                            <p:cond delay="0"/>
                                          </p:stCondLst>
                                        </p:cTn>
                                        <p:tgtEl>
                                          <p:spTgt spid="33"/>
                                        </p:tgtEl>
                                        <p:attrNameLst>
                                          <p:attrName>style.visibility</p:attrName>
                                        </p:attrNameLst>
                                      </p:cBhvr>
                                      <p:to>
                                        <p:strVal val="hidden"/>
                                      </p:to>
                                    </p:set>
                                  </p:childTnLst>
                                </p:cTn>
                              </p:par>
                              <p:par>
                                <p:cTn id="179" presetID="1" presetClass="entr" presetSubtype="0" fill="hold" nodeType="withEffect">
                                  <p:stCondLst>
                                    <p:cond delay="0"/>
                                  </p:stCondLst>
                                  <p:childTnLst>
                                    <p:set>
                                      <p:cBhvr>
                                        <p:cTn id="180" dur="1" fill="hold">
                                          <p:stCondLst>
                                            <p:cond delay="0"/>
                                          </p:stCondLst>
                                        </p:cTn>
                                        <p:tgtEl>
                                          <p:spTgt spid="34"/>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 presetClass="exit" presetSubtype="0" fill="hold" nodeType="clickEffect">
                                  <p:stCondLst>
                                    <p:cond delay="0"/>
                                  </p:stCondLst>
                                  <p:childTnLst>
                                    <p:set>
                                      <p:cBhvr>
                                        <p:cTn id="184" dur="1" fill="hold">
                                          <p:stCondLst>
                                            <p:cond delay="0"/>
                                          </p:stCondLst>
                                        </p:cTn>
                                        <p:tgtEl>
                                          <p:spTgt spid="34"/>
                                        </p:tgtEl>
                                        <p:attrNameLst>
                                          <p:attrName>style.visibility</p:attrName>
                                        </p:attrNameLst>
                                      </p:cBhvr>
                                      <p:to>
                                        <p:strVal val="hidden"/>
                                      </p:to>
                                    </p:set>
                                  </p:childTnLst>
                                </p:cTn>
                              </p:par>
                              <p:par>
                                <p:cTn id="185" presetID="1" presetClass="entr" presetSubtype="0" fill="hold" nodeType="withEffect">
                                  <p:stCondLst>
                                    <p:cond delay="0"/>
                                  </p:stCondLst>
                                  <p:childTnLst>
                                    <p:set>
                                      <p:cBhvr>
                                        <p:cTn id="186" dur="1" fill="hold">
                                          <p:stCondLst>
                                            <p:cond delay="0"/>
                                          </p:stCondLst>
                                        </p:cTn>
                                        <p:tgtEl>
                                          <p:spTgt spid="35"/>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xit" presetSubtype="0" fill="hold" nodeType="clickEffect">
                                  <p:stCondLst>
                                    <p:cond delay="0"/>
                                  </p:stCondLst>
                                  <p:childTnLst>
                                    <p:set>
                                      <p:cBhvr>
                                        <p:cTn id="190" dur="1" fill="hold">
                                          <p:stCondLst>
                                            <p:cond delay="0"/>
                                          </p:stCondLst>
                                        </p:cTn>
                                        <p:tgtEl>
                                          <p:spTgt spid="35"/>
                                        </p:tgtEl>
                                        <p:attrNameLst>
                                          <p:attrName>style.visibility</p:attrName>
                                        </p:attrNameLst>
                                      </p:cBhvr>
                                      <p:to>
                                        <p:strVal val="hidden"/>
                                      </p:to>
                                    </p:set>
                                  </p:childTnLst>
                                </p:cTn>
                              </p:par>
                              <p:par>
                                <p:cTn id="191" presetID="1" presetClass="entr" presetSubtype="0" fill="hold" nodeType="withEffect">
                                  <p:stCondLst>
                                    <p:cond delay="0"/>
                                  </p:stCondLst>
                                  <p:childTnLst>
                                    <p:set>
                                      <p:cBhvr>
                                        <p:cTn id="192" dur="1" fill="hold">
                                          <p:stCondLst>
                                            <p:cond delay="0"/>
                                          </p:stCondLst>
                                        </p:cTn>
                                        <p:tgtEl>
                                          <p:spTgt spid="36"/>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presetID="1" presetClass="exit" presetSubtype="0" fill="hold" nodeType="clickEffect">
                                  <p:stCondLst>
                                    <p:cond delay="0"/>
                                  </p:stCondLst>
                                  <p:childTnLst>
                                    <p:set>
                                      <p:cBhvr>
                                        <p:cTn id="196" dur="1" fill="hold">
                                          <p:stCondLst>
                                            <p:cond delay="0"/>
                                          </p:stCondLst>
                                        </p:cTn>
                                        <p:tgtEl>
                                          <p:spTgt spid="36"/>
                                        </p:tgtEl>
                                        <p:attrNameLst>
                                          <p:attrName>style.visibility</p:attrName>
                                        </p:attrNameLst>
                                      </p:cBhvr>
                                      <p:to>
                                        <p:strVal val="hidden"/>
                                      </p:to>
                                    </p:set>
                                  </p:childTnLst>
                                </p:cTn>
                              </p:par>
                              <p:par>
                                <p:cTn id="197" presetID="1" presetClass="entr" presetSubtype="0" fill="hold" nodeType="withEffect">
                                  <p:stCondLst>
                                    <p:cond delay="0"/>
                                  </p:stCondLst>
                                  <p:childTnLst>
                                    <p:set>
                                      <p:cBhvr>
                                        <p:cTn id="198" dur="1" fill="hold">
                                          <p:stCondLst>
                                            <p:cond delay="0"/>
                                          </p:stCondLst>
                                        </p:cTn>
                                        <p:tgtEl>
                                          <p:spTgt spid="37"/>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xit" presetSubtype="0" fill="hold" nodeType="clickEffect">
                                  <p:stCondLst>
                                    <p:cond delay="0"/>
                                  </p:stCondLst>
                                  <p:childTnLst>
                                    <p:set>
                                      <p:cBhvr>
                                        <p:cTn id="202" dur="1" fill="hold">
                                          <p:stCondLst>
                                            <p:cond delay="0"/>
                                          </p:stCondLst>
                                        </p:cTn>
                                        <p:tgtEl>
                                          <p:spTgt spid="37"/>
                                        </p:tgtEl>
                                        <p:attrNameLst>
                                          <p:attrName>style.visibility</p:attrName>
                                        </p:attrNameLst>
                                      </p:cBhvr>
                                      <p:to>
                                        <p:strVal val="hidden"/>
                                      </p:to>
                                    </p:set>
                                  </p:childTnLst>
                                </p:cTn>
                              </p:par>
                              <p:par>
                                <p:cTn id="203" presetID="1" presetClass="entr" presetSubtype="0" fill="hold" nodeType="withEffect">
                                  <p:stCondLst>
                                    <p:cond delay="0"/>
                                  </p:stCondLst>
                                  <p:childTnLst>
                                    <p:set>
                                      <p:cBhvr>
                                        <p:cTn id="204" dur="1" fill="hold">
                                          <p:stCondLst>
                                            <p:cond delay="0"/>
                                          </p:stCondLst>
                                        </p:cTn>
                                        <p:tgtEl>
                                          <p:spTgt spid="38"/>
                                        </p:tgtEl>
                                        <p:attrNameLst>
                                          <p:attrName>style.visibility</p:attrName>
                                        </p:attrNameLst>
                                      </p:cBhvr>
                                      <p:to>
                                        <p:strVal val="visible"/>
                                      </p:to>
                                    </p:set>
                                  </p:childTnLst>
                                </p:cTn>
                              </p:par>
                            </p:childTnLst>
                          </p:cTn>
                        </p:par>
                      </p:childTnLst>
                    </p:cTn>
                  </p:par>
                  <p:par>
                    <p:cTn id="205" fill="hold">
                      <p:stCondLst>
                        <p:cond delay="indefinite"/>
                      </p:stCondLst>
                      <p:childTnLst>
                        <p:par>
                          <p:cTn id="206" fill="hold">
                            <p:stCondLst>
                              <p:cond delay="0"/>
                            </p:stCondLst>
                            <p:childTnLst>
                              <p:par>
                                <p:cTn id="207" presetID="1" presetClass="exit" presetSubtype="0" fill="hold" nodeType="clickEffect">
                                  <p:stCondLst>
                                    <p:cond delay="0"/>
                                  </p:stCondLst>
                                  <p:childTnLst>
                                    <p:set>
                                      <p:cBhvr>
                                        <p:cTn id="208" dur="1" fill="hold">
                                          <p:stCondLst>
                                            <p:cond delay="0"/>
                                          </p:stCondLst>
                                        </p:cTn>
                                        <p:tgtEl>
                                          <p:spTgt spid="38"/>
                                        </p:tgtEl>
                                        <p:attrNameLst>
                                          <p:attrName>style.visibility</p:attrName>
                                        </p:attrNameLst>
                                      </p:cBhvr>
                                      <p:to>
                                        <p:strVal val="hidden"/>
                                      </p:to>
                                    </p:set>
                                  </p:childTnLst>
                                </p:cTn>
                              </p:par>
                              <p:par>
                                <p:cTn id="209" presetID="1" presetClass="entr" presetSubtype="0" fill="hold" nodeType="withEffect">
                                  <p:stCondLst>
                                    <p:cond delay="0"/>
                                  </p:stCondLst>
                                  <p:childTnLst>
                                    <p:set>
                                      <p:cBhvr>
                                        <p:cTn id="210" dur="1" fill="hold">
                                          <p:stCondLst>
                                            <p:cond delay="0"/>
                                          </p:stCondLst>
                                        </p:cTn>
                                        <p:tgtEl>
                                          <p:spTgt spid="39"/>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1" presetClass="exit" presetSubtype="0" fill="hold" nodeType="clickEffect">
                                  <p:stCondLst>
                                    <p:cond delay="0"/>
                                  </p:stCondLst>
                                  <p:childTnLst>
                                    <p:set>
                                      <p:cBhvr>
                                        <p:cTn id="214" dur="1" fill="hold">
                                          <p:stCondLst>
                                            <p:cond delay="0"/>
                                          </p:stCondLst>
                                        </p:cTn>
                                        <p:tgtEl>
                                          <p:spTgt spid="39"/>
                                        </p:tgtEl>
                                        <p:attrNameLst>
                                          <p:attrName>style.visibility</p:attrName>
                                        </p:attrNameLst>
                                      </p:cBhvr>
                                      <p:to>
                                        <p:strVal val="hidden"/>
                                      </p:to>
                                    </p:set>
                                  </p:childTnLst>
                                </p:cTn>
                              </p:par>
                              <p:par>
                                <p:cTn id="215" presetID="1" presetClass="entr" presetSubtype="0" fill="hold" nodeType="withEffect">
                                  <p:stCondLst>
                                    <p:cond delay="0"/>
                                  </p:stCondLst>
                                  <p:childTnLst>
                                    <p:set>
                                      <p:cBhvr>
                                        <p:cTn id="216" dur="1" fill="hold">
                                          <p:stCondLst>
                                            <p:cond delay="0"/>
                                          </p:stCondLst>
                                        </p:cTn>
                                        <p:tgtEl>
                                          <p:spTgt spid="40"/>
                                        </p:tgtEl>
                                        <p:attrNameLst>
                                          <p:attrName>style.visibility</p:attrName>
                                        </p:attrNameLst>
                                      </p:cBhvr>
                                      <p:to>
                                        <p:strVal val="visible"/>
                                      </p:to>
                                    </p:set>
                                  </p:childTnLst>
                                </p:cTn>
                              </p:par>
                            </p:childTnLst>
                          </p:cTn>
                        </p:par>
                      </p:childTnLst>
                    </p:cTn>
                  </p:par>
                  <p:par>
                    <p:cTn id="217" fill="hold">
                      <p:stCondLst>
                        <p:cond delay="indefinite"/>
                      </p:stCondLst>
                      <p:childTnLst>
                        <p:par>
                          <p:cTn id="218" fill="hold">
                            <p:stCondLst>
                              <p:cond delay="0"/>
                            </p:stCondLst>
                            <p:childTnLst>
                              <p:par>
                                <p:cTn id="219" presetID="1" presetClass="exit" presetSubtype="0" fill="hold" nodeType="clickEffect">
                                  <p:stCondLst>
                                    <p:cond delay="0"/>
                                  </p:stCondLst>
                                  <p:childTnLst>
                                    <p:set>
                                      <p:cBhvr>
                                        <p:cTn id="220" dur="1" fill="hold">
                                          <p:stCondLst>
                                            <p:cond delay="0"/>
                                          </p:stCondLst>
                                        </p:cTn>
                                        <p:tgtEl>
                                          <p:spTgt spid="40"/>
                                        </p:tgtEl>
                                        <p:attrNameLst>
                                          <p:attrName>style.visibility</p:attrName>
                                        </p:attrNameLst>
                                      </p:cBhvr>
                                      <p:to>
                                        <p:strVal val="hidden"/>
                                      </p:to>
                                    </p:set>
                                  </p:childTnLst>
                                </p:cTn>
                              </p:par>
                              <p:par>
                                <p:cTn id="221" presetID="1" presetClass="entr" presetSubtype="0" fill="hold" nodeType="withEffect">
                                  <p:stCondLst>
                                    <p:cond delay="0"/>
                                  </p:stCondLst>
                                  <p:childTnLst>
                                    <p:set>
                                      <p:cBhvr>
                                        <p:cTn id="222" dur="1" fill="hold">
                                          <p:stCondLst>
                                            <p:cond delay="0"/>
                                          </p:stCondLst>
                                        </p:cTn>
                                        <p:tgtEl>
                                          <p:spTgt spid="41"/>
                                        </p:tgtEl>
                                        <p:attrNameLst>
                                          <p:attrName>style.visibility</p:attrName>
                                        </p:attrNameLst>
                                      </p:cBhvr>
                                      <p:to>
                                        <p:strVal val="visible"/>
                                      </p:to>
                                    </p:set>
                                  </p:childTnLst>
                                </p:cTn>
                              </p:par>
                            </p:childTnLst>
                          </p:cTn>
                        </p:par>
                      </p:childTnLst>
                    </p:cTn>
                  </p:par>
                  <p:par>
                    <p:cTn id="223" fill="hold">
                      <p:stCondLst>
                        <p:cond delay="indefinite"/>
                      </p:stCondLst>
                      <p:childTnLst>
                        <p:par>
                          <p:cTn id="224" fill="hold">
                            <p:stCondLst>
                              <p:cond delay="0"/>
                            </p:stCondLst>
                            <p:childTnLst>
                              <p:par>
                                <p:cTn id="225" presetID="1" presetClass="exit" presetSubtype="0" fill="hold" nodeType="clickEffect">
                                  <p:stCondLst>
                                    <p:cond delay="0"/>
                                  </p:stCondLst>
                                  <p:childTnLst>
                                    <p:set>
                                      <p:cBhvr>
                                        <p:cTn id="226" dur="1" fill="hold">
                                          <p:stCondLst>
                                            <p:cond delay="0"/>
                                          </p:stCondLst>
                                        </p:cTn>
                                        <p:tgtEl>
                                          <p:spTgt spid="41"/>
                                        </p:tgtEl>
                                        <p:attrNameLst>
                                          <p:attrName>style.visibility</p:attrName>
                                        </p:attrNameLst>
                                      </p:cBhvr>
                                      <p:to>
                                        <p:strVal val="hidden"/>
                                      </p:to>
                                    </p:set>
                                  </p:childTnLst>
                                </p:cTn>
                              </p:par>
                              <p:par>
                                <p:cTn id="227" presetID="1" presetClass="entr" presetSubtype="0" fill="hold" nodeType="withEffect">
                                  <p:stCondLst>
                                    <p:cond delay="0"/>
                                  </p:stCondLst>
                                  <p:childTnLst>
                                    <p:set>
                                      <p:cBhvr>
                                        <p:cTn id="228" dur="1" fill="hold">
                                          <p:stCondLst>
                                            <p:cond delay="0"/>
                                          </p:stCondLst>
                                        </p:cTn>
                                        <p:tgtEl>
                                          <p:spTgt spid="42"/>
                                        </p:tgtEl>
                                        <p:attrNameLst>
                                          <p:attrName>style.visibility</p:attrName>
                                        </p:attrNameLst>
                                      </p:cBhvr>
                                      <p:to>
                                        <p:strVal val="visible"/>
                                      </p:to>
                                    </p:set>
                                  </p:childTnLst>
                                </p:cTn>
                              </p:par>
                            </p:childTnLst>
                          </p:cTn>
                        </p:par>
                      </p:childTnLst>
                    </p:cTn>
                  </p:par>
                  <p:par>
                    <p:cTn id="229" fill="hold">
                      <p:stCondLst>
                        <p:cond delay="indefinite"/>
                      </p:stCondLst>
                      <p:childTnLst>
                        <p:par>
                          <p:cTn id="230" fill="hold">
                            <p:stCondLst>
                              <p:cond delay="0"/>
                            </p:stCondLst>
                            <p:childTnLst>
                              <p:par>
                                <p:cTn id="231" presetID="1" presetClass="exit" presetSubtype="0" fill="hold" nodeType="clickEffect">
                                  <p:stCondLst>
                                    <p:cond delay="0"/>
                                  </p:stCondLst>
                                  <p:childTnLst>
                                    <p:set>
                                      <p:cBhvr>
                                        <p:cTn id="232" dur="1" fill="hold">
                                          <p:stCondLst>
                                            <p:cond delay="0"/>
                                          </p:stCondLst>
                                        </p:cTn>
                                        <p:tgtEl>
                                          <p:spTgt spid="42"/>
                                        </p:tgtEl>
                                        <p:attrNameLst>
                                          <p:attrName>style.visibility</p:attrName>
                                        </p:attrNameLst>
                                      </p:cBhvr>
                                      <p:to>
                                        <p:strVal val="hidden"/>
                                      </p:to>
                                    </p:set>
                                  </p:childTnLst>
                                </p:cTn>
                              </p:par>
                              <p:par>
                                <p:cTn id="233" presetID="1" presetClass="entr" presetSubtype="0" fill="hold" nodeType="withEffect">
                                  <p:stCondLst>
                                    <p:cond delay="0"/>
                                  </p:stCondLst>
                                  <p:childTnLst>
                                    <p:set>
                                      <p:cBhvr>
                                        <p:cTn id="234" dur="1" fill="hold">
                                          <p:stCondLst>
                                            <p:cond delay="0"/>
                                          </p:stCondLst>
                                        </p:cTn>
                                        <p:tgtEl>
                                          <p:spTgt spid="43"/>
                                        </p:tgtEl>
                                        <p:attrNameLst>
                                          <p:attrName>style.visibility</p:attrName>
                                        </p:attrNameLst>
                                      </p:cBhvr>
                                      <p:to>
                                        <p:strVal val="visible"/>
                                      </p:to>
                                    </p:set>
                                  </p:childTnLst>
                                </p:cTn>
                              </p:par>
                            </p:childTnLst>
                          </p:cTn>
                        </p:par>
                      </p:childTnLst>
                    </p:cTn>
                  </p:par>
                  <p:par>
                    <p:cTn id="235" fill="hold">
                      <p:stCondLst>
                        <p:cond delay="indefinite"/>
                      </p:stCondLst>
                      <p:childTnLst>
                        <p:par>
                          <p:cTn id="236" fill="hold">
                            <p:stCondLst>
                              <p:cond delay="0"/>
                            </p:stCondLst>
                            <p:childTnLst>
                              <p:par>
                                <p:cTn id="237" presetID="1" presetClass="exit" presetSubtype="0" fill="hold" nodeType="clickEffect">
                                  <p:stCondLst>
                                    <p:cond delay="0"/>
                                  </p:stCondLst>
                                  <p:childTnLst>
                                    <p:set>
                                      <p:cBhvr>
                                        <p:cTn id="238" dur="1" fill="hold">
                                          <p:stCondLst>
                                            <p:cond delay="0"/>
                                          </p:stCondLst>
                                        </p:cTn>
                                        <p:tgtEl>
                                          <p:spTgt spid="43"/>
                                        </p:tgtEl>
                                        <p:attrNameLst>
                                          <p:attrName>style.visibility</p:attrName>
                                        </p:attrNameLst>
                                      </p:cBhvr>
                                      <p:to>
                                        <p:strVal val="hidden"/>
                                      </p:to>
                                    </p:set>
                                  </p:childTnLst>
                                </p:cTn>
                              </p:par>
                              <p:par>
                                <p:cTn id="239" presetID="1" presetClass="entr" presetSubtype="0" fill="hold" nodeType="withEffect">
                                  <p:stCondLst>
                                    <p:cond delay="0"/>
                                  </p:stCondLst>
                                  <p:childTnLst>
                                    <p:set>
                                      <p:cBhvr>
                                        <p:cTn id="240" dur="1" fill="hold">
                                          <p:stCondLst>
                                            <p:cond delay="0"/>
                                          </p:stCondLst>
                                        </p:cTn>
                                        <p:tgtEl>
                                          <p:spTgt spid="44"/>
                                        </p:tgtEl>
                                        <p:attrNameLst>
                                          <p:attrName>style.visibility</p:attrName>
                                        </p:attrNameLst>
                                      </p:cBhvr>
                                      <p:to>
                                        <p:strVal val="visible"/>
                                      </p:to>
                                    </p:set>
                                  </p:childTnLst>
                                </p:cTn>
                              </p:par>
                            </p:childTnLst>
                          </p:cTn>
                        </p:par>
                      </p:childTnLst>
                    </p:cTn>
                  </p:par>
                  <p:par>
                    <p:cTn id="241" fill="hold">
                      <p:stCondLst>
                        <p:cond delay="indefinite"/>
                      </p:stCondLst>
                      <p:childTnLst>
                        <p:par>
                          <p:cTn id="242" fill="hold">
                            <p:stCondLst>
                              <p:cond delay="0"/>
                            </p:stCondLst>
                            <p:childTnLst>
                              <p:par>
                                <p:cTn id="243" presetID="1" presetClass="exit" presetSubtype="0" fill="hold" nodeType="clickEffect">
                                  <p:stCondLst>
                                    <p:cond delay="0"/>
                                  </p:stCondLst>
                                  <p:childTnLst>
                                    <p:set>
                                      <p:cBhvr>
                                        <p:cTn id="244" dur="1" fill="hold">
                                          <p:stCondLst>
                                            <p:cond delay="0"/>
                                          </p:stCondLst>
                                        </p:cTn>
                                        <p:tgtEl>
                                          <p:spTgt spid="44"/>
                                        </p:tgtEl>
                                        <p:attrNameLst>
                                          <p:attrName>style.visibility</p:attrName>
                                        </p:attrNameLst>
                                      </p:cBhvr>
                                      <p:to>
                                        <p:strVal val="hidden"/>
                                      </p:to>
                                    </p:set>
                                  </p:childTnLst>
                                </p:cTn>
                              </p:par>
                              <p:par>
                                <p:cTn id="245" presetID="1" presetClass="entr" presetSubtype="0" fill="hold" nodeType="withEffect">
                                  <p:stCondLst>
                                    <p:cond delay="0"/>
                                  </p:stCondLst>
                                  <p:childTnLst>
                                    <p:set>
                                      <p:cBhvr>
                                        <p:cTn id="246" dur="1" fill="hold">
                                          <p:stCondLst>
                                            <p:cond delay="0"/>
                                          </p:stCondLst>
                                        </p:cTn>
                                        <p:tgtEl>
                                          <p:spTgt spid="45"/>
                                        </p:tgtEl>
                                        <p:attrNameLst>
                                          <p:attrName>style.visibility</p:attrName>
                                        </p:attrNameLst>
                                      </p:cBhvr>
                                      <p:to>
                                        <p:strVal val="visible"/>
                                      </p:to>
                                    </p:set>
                                  </p:childTnLst>
                                </p:cTn>
                              </p:par>
                            </p:childTnLst>
                          </p:cTn>
                        </p:par>
                      </p:childTnLst>
                    </p:cTn>
                  </p:par>
                  <p:par>
                    <p:cTn id="247" fill="hold">
                      <p:stCondLst>
                        <p:cond delay="indefinite"/>
                      </p:stCondLst>
                      <p:childTnLst>
                        <p:par>
                          <p:cTn id="248" fill="hold">
                            <p:stCondLst>
                              <p:cond delay="0"/>
                            </p:stCondLst>
                            <p:childTnLst>
                              <p:par>
                                <p:cTn id="249" presetID="1" presetClass="exit" presetSubtype="0" fill="hold" nodeType="clickEffect">
                                  <p:stCondLst>
                                    <p:cond delay="0"/>
                                  </p:stCondLst>
                                  <p:childTnLst>
                                    <p:set>
                                      <p:cBhvr>
                                        <p:cTn id="250" dur="1" fill="hold">
                                          <p:stCondLst>
                                            <p:cond delay="0"/>
                                          </p:stCondLst>
                                        </p:cTn>
                                        <p:tgtEl>
                                          <p:spTgt spid="45"/>
                                        </p:tgtEl>
                                        <p:attrNameLst>
                                          <p:attrName>style.visibility</p:attrName>
                                        </p:attrNameLst>
                                      </p:cBhvr>
                                      <p:to>
                                        <p:strVal val="hidden"/>
                                      </p:to>
                                    </p:set>
                                  </p:childTnLst>
                                </p:cTn>
                              </p:par>
                              <p:par>
                                <p:cTn id="251" presetID="1" presetClass="entr" presetSubtype="0" fill="hold" nodeType="withEffect">
                                  <p:stCondLst>
                                    <p:cond delay="0"/>
                                  </p:stCondLst>
                                  <p:childTnLst>
                                    <p:set>
                                      <p:cBhvr>
                                        <p:cTn id="252" dur="1" fill="hold">
                                          <p:stCondLst>
                                            <p:cond delay="0"/>
                                          </p:stCondLst>
                                        </p:cTn>
                                        <p:tgtEl>
                                          <p:spTgt spid="46"/>
                                        </p:tgtEl>
                                        <p:attrNameLst>
                                          <p:attrName>style.visibility</p:attrName>
                                        </p:attrNameLst>
                                      </p:cBhvr>
                                      <p:to>
                                        <p:strVal val="visible"/>
                                      </p:to>
                                    </p:set>
                                  </p:childTnLst>
                                </p:cTn>
                              </p:par>
                            </p:childTnLst>
                          </p:cTn>
                        </p:par>
                      </p:childTnLst>
                    </p:cTn>
                  </p:par>
                  <p:par>
                    <p:cTn id="253" fill="hold">
                      <p:stCondLst>
                        <p:cond delay="indefinite"/>
                      </p:stCondLst>
                      <p:childTnLst>
                        <p:par>
                          <p:cTn id="254" fill="hold">
                            <p:stCondLst>
                              <p:cond delay="0"/>
                            </p:stCondLst>
                            <p:childTnLst>
                              <p:par>
                                <p:cTn id="255" presetID="1" presetClass="exit" presetSubtype="0" fill="hold" nodeType="clickEffect">
                                  <p:stCondLst>
                                    <p:cond delay="0"/>
                                  </p:stCondLst>
                                  <p:childTnLst>
                                    <p:set>
                                      <p:cBhvr>
                                        <p:cTn id="256" dur="1" fill="hold">
                                          <p:stCondLst>
                                            <p:cond delay="0"/>
                                          </p:stCondLst>
                                        </p:cTn>
                                        <p:tgtEl>
                                          <p:spTgt spid="46"/>
                                        </p:tgtEl>
                                        <p:attrNameLst>
                                          <p:attrName>style.visibility</p:attrName>
                                        </p:attrNameLst>
                                      </p:cBhvr>
                                      <p:to>
                                        <p:strVal val="hidden"/>
                                      </p:to>
                                    </p:set>
                                  </p:childTnLst>
                                </p:cTn>
                              </p:par>
                              <p:par>
                                <p:cTn id="257" presetID="1" presetClass="entr" presetSubtype="0" fill="hold" nodeType="withEffect">
                                  <p:stCondLst>
                                    <p:cond delay="0"/>
                                  </p:stCondLst>
                                  <p:childTnLst>
                                    <p:set>
                                      <p:cBhvr>
                                        <p:cTn id="258" dur="1" fill="hold">
                                          <p:stCondLst>
                                            <p:cond delay="0"/>
                                          </p:stCondLst>
                                        </p:cTn>
                                        <p:tgtEl>
                                          <p:spTgt spid="47"/>
                                        </p:tgtEl>
                                        <p:attrNameLst>
                                          <p:attrName>style.visibility</p:attrName>
                                        </p:attrNameLst>
                                      </p:cBhvr>
                                      <p:to>
                                        <p:strVal val="visible"/>
                                      </p:to>
                                    </p:set>
                                  </p:childTnLst>
                                </p:cTn>
                              </p:par>
                            </p:childTnLst>
                          </p:cTn>
                        </p:par>
                      </p:childTnLst>
                    </p:cTn>
                  </p:par>
                  <p:par>
                    <p:cTn id="259" fill="hold">
                      <p:stCondLst>
                        <p:cond delay="indefinite"/>
                      </p:stCondLst>
                      <p:childTnLst>
                        <p:par>
                          <p:cTn id="260" fill="hold">
                            <p:stCondLst>
                              <p:cond delay="0"/>
                            </p:stCondLst>
                            <p:childTnLst>
                              <p:par>
                                <p:cTn id="261" presetID="1" presetClass="exit" presetSubtype="0" fill="hold" nodeType="clickEffect">
                                  <p:stCondLst>
                                    <p:cond delay="0"/>
                                  </p:stCondLst>
                                  <p:childTnLst>
                                    <p:set>
                                      <p:cBhvr>
                                        <p:cTn id="262" dur="1" fill="hold">
                                          <p:stCondLst>
                                            <p:cond delay="0"/>
                                          </p:stCondLst>
                                        </p:cTn>
                                        <p:tgtEl>
                                          <p:spTgt spid="47"/>
                                        </p:tgtEl>
                                        <p:attrNameLst>
                                          <p:attrName>style.visibility</p:attrName>
                                        </p:attrNameLst>
                                      </p:cBhvr>
                                      <p:to>
                                        <p:strVal val="hidden"/>
                                      </p:to>
                                    </p:set>
                                  </p:childTnLst>
                                </p:cTn>
                              </p:par>
                              <p:par>
                                <p:cTn id="263" presetID="1" presetClass="entr" presetSubtype="0" fill="hold" nodeType="withEffect">
                                  <p:stCondLst>
                                    <p:cond delay="0"/>
                                  </p:stCondLst>
                                  <p:childTnLst>
                                    <p:set>
                                      <p:cBhvr>
                                        <p:cTn id="264" dur="1" fill="hold">
                                          <p:stCondLst>
                                            <p:cond delay="0"/>
                                          </p:stCondLst>
                                        </p:cTn>
                                        <p:tgtEl>
                                          <p:spTgt spid="48"/>
                                        </p:tgtEl>
                                        <p:attrNameLst>
                                          <p:attrName>style.visibility</p:attrName>
                                        </p:attrNameLst>
                                      </p:cBhvr>
                                      <p:to>
                                        <p:strVal val="visible"/>
                                      </p:to>
                                    </p:set>
                                  </p:childTnLst>
                                </p:cTn>
                              </p:par>
                            </p:childTnLst>
                          </p:cTn>
                        </p:par>
                      </p:childTnLst>
                    </p:cTn>
                  </p:par>
                  <p:par>
                    <p:cTn id="265" fill="hold">
                      <p:stCondLst>
                        <p:cond delay="indefinite"/>
                      </p:stCondLst>
                      <p:childTnLst>
                        <p:par>
                          <p:cTn id="266" fill="hold">
                            <p:stCondLst>
                              <p:cond delay="0"/>
                            </p:stCondLst>
                            <p:childTnLst>
                              <p:par>
                                <p:cTn id="267" presetID="1" presetClass="exit" presetSubtype="0" fill="hold" nodeType="clickEffect">
                                  <p:stCondLst>
                                    <p:cond delay="0"/>
                                  </p:stCondLst>
                                  <p:childTnLst>
                                    <p:set>
                                      <p:cBhvr>
                                        <p:cTn id="268" dur="1" fill="hold">
                                          <p:stCondLst>
                                            <p:cond delay="0"/>
                                          </p:stCondLst>
                                        </p:cTn>
                                        <p:tgtEl>
                                          <p:spTgt spid="48"/>
                                        </p:tgtEl>
                                        <p:attrNameLst>
                                          <p:attrName>style.visibility</p:attrName>
                                        </p:attrNameLst>
                                      </p:cBhvr>
                                      <p:to>
                                        <p:strVal val="hidden"/>
                                      </p:to>
                                    </p:set>
                                  </p:childTnLst>
                                </p:cTn>
                              </p:par>
                              <p:par>
                                <p:cTn id="269" presetID="1" presetClass="entr" presetSubtype="0" fill="hold" nodeType="withEffect">
                                  <p:stCondLst>
                                    <p:cond delay="0"/>
                                  </p:stCondLst>
                                  <p:childTnLst>
                                    <p:set>
                                      <p:cBhvr>
                                        <p:cTn id="270" dur="1" fill="hold">
                                          <p:stCondLst>
                                            <p:cond delay="0"/>
                                          </p:stCondLst>
                                        </p:cTn>
                                        <p:tgtEl>
                                          <p:spTgt spid="49"/>
                                        </p:tgtEl>
                                        <p:attrNameLst>
                                          <p:attrName>style.visibility</p:attrName>
                                        </p:attrNameLst>
                                      </p:cBhvr>
                                      <p:to>
                                        <p:strVal val="visible"/>
                                      </p:to>
                                    </p:set>
                                  </p:childTnLst>
                                </p:cTn>
                              </p:par>
                            </p:childTnLst>
                          </p:cTn>
                        </p:par>
                      </p:childTnLst>
                    </p:cTn>
                  </p:par>
                  <p:par>
                    <p:cTn id="271" fill="hold">
                      <p:stCondLst>
                        <p:cond delay="indefinite"/>
                      </p:stCondLst>
                      <p:childTnLst>
                        <p:par>
                          <p:cTn id="272" fill="hold">
                            <p:stCondLst>
                              <p:cond delay="0"/>
                            </p:stCondLst>
                            <p:childTnLst>
                              <p:par>
                                <p:cTn id="273" presetID="1" presetClass="exit" presetSubtype="0" fill="hold" nodeType="clickEffect">
                                  <p:stCondLst>
                                    <p:cond delay="0"/>
                                  </p:stCondLst>
                                  <p:childTnLst>
                                    <p:set>
                                      <p:cBhvr>
                                        <p:cTn id="274" dur="1" fill="hold">
                                          <p:stCondLst>
                                            <p:cond delay="0"/>
                                          </p:stCondLst>
                                        </p:cTn>
                                        <p:tgtEl>
                                          <p:spTgt spid="49"/>
                                        </p:tgtEl>
                                        <p:attrNameLst>
                                          <p:attrName>style.visibility</p:attrName>
                                        </p:attrNameLst>
                                      </p:cBhvr>
                                      <p:to>
                                        <p:strVal val="hidden"/>
                                      </p:to>
                                    </p:set>
                                  </p:childTnLst>
                                </p:cTn>
                              </p:par>
                              <p:par>
                                <p:cTn id="275" presetID="1" presetClass="entr" presetSubtype="0" fill="hold" nodeType="withEffect">
                                  <p:stCondLst>
                                    <p:cond delay="0"/>
                                  </p:stCondLst>
                                  <p:childTnLst>
                                    <p:set>
                                      <p:cBhvr>
                                        <p:cTn id="276" dur="1" fill="hold">
                                          <p:stCondLst>
                                            <p:cond delay="0"/>
                                          </p:stCondLst>
                                        </p:cTn>
                                        <p:tgtEl>
                                          <p:spTgt spid="50"/>
                                        </p:tgtEl>
                                        <p:attrNameLst>
                                          <p:attrName>style.visibility</p:attrName>
                                        </p:attrNameLst>
                                      </p:cBhvr>
                                      <p:to>
                                        <p:strVal val="visible"/>
                                      </p:to>
                                    </p:set>
                                  </p:childTnLst>
                                </p:cTn>
                              </p:par>
                            </p:childTnLst>
                          </p:cTn>
                        </p:par>
                      </p:childTnLst>
                    </p:cTn>
                  </p:par>
                  <p:par>
                    <p:cTn id="277" fill="hold">
                      <p:stCondLst>
                        <p:cond delay="indefinite"/>
                      </p:stCondLst>
                      <p:childTnLst>
                        <p:par>
                          <p:cTn id="278" fill="hold">
                            <p:stCondLst>
                              <p:cond delay="0"/>
                            </p:stCondLst>
                            <p:childTnLst>
                              <p:par>
                                <p:cTn id="279" presetID="1" presetClass="exit" presetSubtype="0" fill="hold" nodeType="clickEffect">
                                  <p:stCondLst>
                                    <p:cond delay="0"/>
                                  </p:stCondLst>
                                  <p:childTnLst>
                                    <p:set>
                                      <p:cBhvr>
                                        <p:cTn id="280" dur="1" fill="hold">
                                          <p:stCondLst>
                                            <p:cond delay="0"/>
                                          </p:stCondLst>
                                        </p:cTn>
                                        <p:tgtEl>
                                          <p:spTgt spid="50"/>
                                        </p:tgtEl>
                                        <p:attrNameLst>
                                          <p:attrName>style.visibility</p:attrName>
                                        </p:attrNameLst>
                                      </p:cBhvr>
                                      <p:to>
                                        <p:strVal val="hidden"/>
                                      </p:to>
                                    </p:set>
                                  </p:childTnLst>
                                </p:cTn>
                              </p:par>
                              <p:par>
                                <p:cTn id="281" presetID="1" presetClass="entr" presetSubtype="0" fill="hold" nodeType="withEffect">
                                  <p:stCondLst>
                                    <p:cond delay="0"/>
                                  </p:stCondLst>
                                  <p:childTnLst>
                                    <p:set>
                                      <p:cBhvr>
                                        <p:cTn id="282" dur="1" fill="hold">
                                          <p:stCondLst>
                                            <p:cond delay="0"/>
                                          </p:stCondLst>
                                        </p:cTn>
                                        <p:tgtEl>
                                          <p:spTgt spid="51"/>
                                        </p:tgtEl>
                                        <p:attrNameLst>
                                          <p:attrName>style.visibility</p:attrName>
                                        </p:attrNameLst>
                                      </p:cBhvr>
                                      <p:to>
                                        <p:strVal val="visible"/>
                                      </p:to>
                                    </p:set>
                                  </p:childTnLst>
                                </p:cTn>
                              </p:par>
                            </p:childTnLst>
                          </p:cTn>
                        </p:par>
                      </p:childTnLst>
                    </p:cTn>
                  </p:par>
                  <p:par>
                    <p:cTn id="283" fill="hold">
                      <p:stCondLst>
                        <p:cond delay="indefinite"/>
                      </p:stCondLst>
                      <p:childTnLst>
                        <p:par>
                          <p:cTn id="284" fill="hold">
                            <p:stCondLst>
                              <p:cond delay="0"/>
                            </p:stCondLst>
                            <p:childTnLst>
                              <p:par>
                                <p:cTn id="285" presetID="1" presetClass="exit" presetSubtype="0" fill="hold" nodeType="clickEffect">
                                  <p:stCondLst>
                                    <p:cond delay="0"/>
                                  </p:stCondLst>
                                  <p:childTnLst>
                                    <p:set>
                                      <p:cBhvr>
                                        <p:cTn id="286" dur="1" fill="hold">
                                          <p:stCondLst>
                                            <p:cond delay="0"/>
                                          </p:stCondLst>
                                        </p:cTn>
                                        <p:tgtEl>
                                          <p:spTgt spid="51"/>
                                        </p:tgtEl>
                                        <p:attrNameLst>
                                          <p:attrName>style.visibility</p:attrName>
                                        </p:attrNameLst>
                                      </p:cBhvr>
                                      <p:to>
                                        <p:strVal val="hidden"/>
                                      </p:to>
                                    </p:set>
                                  </p:childTnLst>
                                </p:cTn>
                              </p:par>
                              <p:par>
                                <p:cTn id="287" presetID="1" presetClass="entr" presetSubtype="0" fill="hold" nodeType="withEffect">
                                  <p:stCondLst>
                                    <p:cond delay="0"/>
                                  </p:stCondLst>
                                  <p:childTnLst>
                                    <p:set>
                                      <p:cBhvr>
                                        <p:cTn id="288" dur="1" fill="hold">
                                          <p:stCondLst>
                                            <p:cond delay="0"/>
                                          </p:stCondLst>
                                        </p:cTn>
                                        <p:tgtEl>
                                          <p:spTgt spid="52"/>
                                        </p:tgtEl>
                                        <p:attrNameLst>
                                          <p:attrName>style.visibility</p:attrName>
                                        </p:attrNameLst>
                                      </p:cBhvr>
                                      <p:to>
                                        <p:strVal val="visible"/>
                                      </p:to>
                                    </p:set>
                                  </p:childTnLst>
                                </p:cTn>
                              </p:par>
                            </p:childTnLst>
                          </p:cTn>
                        </p:par>
                      </p:childTnLst>
                    </p:cTn>
                  </p:par>
                  <p:par>
                    <p:cTn id="289" fill="hold">
                      <p:stCondLst>
                        <p:cond delay="indefinite"/>
                      </p:stCondLst>
                      <p:childTnLst>
                        <p:par>
                          <p:cTn id="290" fill="hold">
                            <p:stCondLst>
                              <p:cond delay="0"/>
                            </p:stCondLst>
                            <p:childTnLst>
                              <p:par>
                                <p:cTn id="291" presetID="1" presetClass="exit" presetSubtype="0" fill="hold" nodeType="clickEffect">
                                  <p:stCondLst>
                                    <p:cond delay="0"/>
                                  </p:stCondLst>
                                  <p:childTnLst>
                                    <p:set>
                                      <p:cBhvr>
                                        <p:cTn id="292" dur="1" fill="hold">
                                          <p:stCondLst>
                                            <p:cond delay="0"/>
                                          </p:stCondLst>
                                        </p:cTn>
                                        <p:tgtEl>
                                          <p:spTgt spid="52"/>
                                        </p:tgtEl>
                                        <p:attrNameLst>
                                          <p:attrName>style.visibility</p:attrName>
                                        </p:attrNameLst>
                                      </p:cBhvr>
                                      <p:to>
                                        <p:strVal val="hidden"/>
                                      </p:to>
                                    </p:set>
                                  </p:childTnLst>
                                </p:cTn>
                              </p:par>
                              <p:par>
                                <p:cTn id="293" presetID="1" presetClass="entr" presetSubtype="0" fill="hold" nodeType="withEffect">
                                  <p:stCondLst>
                                    <p:cond delay="0"/>
                                  </p:stCondLst>
                                  <p:childTnLst>
                                    <p:set>
                                      <p:cBhvr>
                                        <p:cTn id="294" dur="1" fill="hold">
                                          <p:stCondLst>
                                            <p:cond delay="0"/>
                                          </p:stCondLst>
                                        </p:cTn>
                                        <p:tgtEl>
                                          <p:spTgt spid="53"/>
                                        </p:tgtEl>
                                        <p:attrNameLst>
                                          <p:attrName>style.visibility</p:attrName>
                                        </p:attrNameLst>
                                      </p:cBhvr>
                                      <p:to>
                                        <p:strVal val="visible"/>
                                      </p:to>
                                    </p:set>
                                  </p:childTnLst>
                                </p:cTn>
                              </p:par>
                            </p:childTnLst>
                          </p:cTn>
                        </p:par>
                      </p:childTnLst>
                    </p:cTn>
                  </p:par>
                  <p:par>
                    <p:cTn id="295" fill="hold">
                      <p:stCondLst>
                        <p:cond delay="indefinite"/>
                      </p:stCondLst>
                      <p:childTnLst>
                        <p:par>
                          <p:cTn id="296" fill="hold">
                            <p:stCondLst>
                              <p:cond delay="0"/>
                            </p:stCondLst>
                            <p:childTnLst>
                              <p:par>
                                <p:cTn id="297" presetID="1" presetClass="exit" presetSubtype="0" fill="hold" nodeType="clickEffect">
                                  <p:stCondLst>
                                    <p:cond delay="0"/>
                                  </p:stCondLst>
                                  <p:childTnLst>
                                    <p:set>
                                      <p:cBhvr>
                                        <p:cTn id="298" dur="1" fill="hold">
                                          <p:stCondLst>
                                            <p:cond delay="0"/>
                                          </p:stCondLst>
                                        </p:cTn>
                                        <p:tgtEl>
                                          <p:spTgt spid="53"/>
                                        </p:tgtEl>
                                        <p:attrNameLst>
                                          <p:attrName>style.visibility</p:attrName>
                                        </p:attrNameLst>
                                      </p:cBhvr>
                                      <p:to>
                                        <p:strVal val="hidden"/>
                                      </p:to>
                                    </p:set>
                                  </p:childTnLst>
                                </p:cTn>
                              </p:par>
                              <p:par>
                                <p:cTn id="299" presetID="1" presetClass="entr" presetSubtype="0" fill="hold" nodeType="withEffect">
                                  <p:stCondLst>
                                    <p:cond delay="0"/>
                                  </p:stCondLst>
                                  <p:childTnLst>
                                    <p:set>
                                      <p:cBhvr>
                                        <p:cTn id="300" dur="1" fill="hold">
                                          <p:stCondLst>
                                            <p:cond delay="0"/>
                                          </p:stCondLst>
                                        </p:cTn>
                                        <p:tgtEl>
                                          <p:spTgt spid="54"/>
                                        </p:tgtEl>
                                        <p:attrNameLst>
                                          <p:attrName>style.visibility</p:attrName>
                                        </p:attrNameLst>
                                      </p:cBhvr>
                                      <p:to>
                                        <p:strVal val="visible"/>
                                      </p:to>
                                    </p:set>
                                  </p:childTnLst>
                                </p:cTn>
                              </p:par>
                            </p:childTnLst>
                          </p:cTn>
                        </p:par>
                      </p:childTnLst>
                    </p:cTn>
                  </p:par>
                  <p:par>
                    <p:cTn id="301" fill="hold">
                      <p:stCondLst>
                        <p:cond delay="indefinite"/>
                      </p:stCondLst>
                      <p:childTnLst>
                        <p:par>
                          <p:cTn id="302" fill="hold">
                            <p:stCondLst>
                              <p:cond delay="0"/>
                            </p:stCondLst>
                            <p:childTnLst>
                              <p:par>
                                <p:cTn id="303" presetID="1" presetClass="exit" presetSubtype="0" fill="hold" nodeType="clickEffect">
                                  <p:stCondLst>
                                    <p:cond delay="0"/>
                                  </p:stCondLst>
                                  <p:childTnLst>
                                    <p:set>
                                      <p:cBhvr>
                                        <p:cTn id="304" dur="1" fill="hold">
                                          <p:stCondLst>
                                            <p:cond delay="0"/>
                                          </p:stCondLst>
                                        </p:cTn>
                                        <p:tgtEl>
                                          <p:spTgt spid="54"/>
                                        </p:tgtEl>
                                        <p:attrNameLst>
                                          <p:attrName>style.visibility</p:attrName>
                                        </p:attrNameLst>
                                      </p:cBhvr>
                                      <p:to>
                                        <p:strVal val="hidden"/>
                                      </p:to>
                                    </p:set>
                                  </p:childTnLst>
                                </p:cTn>
                              </p:par>
                              <p:par>
                                <p:cTn id="305" presetID="1" presetClass="entr" presetSubtype="0" fill="hold" nodeType="withEffect">
                                  <p:stCondLst>
                                    <p:cond delay="0"/>
                                  </p:stCondLst>
                                  <p:childTnLst>
                                    <p:set>
                                      <p:cBhvr>
                                        <p:cTn id="306" dur="1" fill="hold">
                                          <p:stCondLst>
                                            <p:cond delay="0"/>
                                          </p:stCondLst>
                                        </p:cTn>
                                        <p:tgtEl>
                                          <p:spTgt spid="55"/>
                                        </p:tgtEl>
                                        <p:attrNameLst>
                                          <p:attrName>style.visibility</p:attrName>
                                        </p:attrNameLst>
                                      </p:cBhvr>
                                      <p:to>
                                        <p:strVal val="visible"/>
                                      </p:to>
                                    </p:set>
                                  </p:childTnLst>
                                </p:cTn>
                              </p:par>
                            </p:childTnLst>
                          </p:cTn>
                        </p:par>
                      </p:childTnLst>
                    </p:cTn>
                  </p:par>
                  <p:par>
                    <p:cTn id="307" fill="hold">
                      <p:stCondLst>
                        <p:cond delay="indefinite"/>
                      </p:stCondLst>
                      <p:childTnLst>
                        <p:par>
                          <p:cTn id="308" fill="hold">
                            <p:stCondLst>
                              <p:cond delay="0"/>
                            </p:stCondLst>
                            <p:childTnLst>
                              <p:par>
                                <p:cTn id="309" presetID="1" presetClass="exit" presetSubtype="0" fill="hold" nodeType="clickEffect">
                                  <p:stCondLst>
                                    <p:cond delay="0"/>
                                  </p:stCondLst>
                                  <p:childTnLst>
                                    <p:set>
                                      <p:cBhvr>
                                        <p:cTn id="310" dur="1" fill="hold">
                                          <p:stCondLst>
                                            <p:cond delay="0"/>
                                          </p:stCondLst>
                                        </p:cTn>
                                        <p:tgtEl>
                                          <p:spTgt spid="55"/>
                                        </p:tgtEl>
                                        <p:attrNameLst>
                                          <p:attrName>style.visibility</p:attrName>
                                        </p:attrNameLst>
                                      </p:cBhvr>
                                      <p:to>
                                        <p:strVal val="hidden"/>
                                      </p:to>
                                    </p:set>
                                  </p:childTnLst>
                                </p:cTn>
                              </p:par>
                              <p:par>
                                <p:cTn id="311" presetID="1" presetClass="entr" presetSubtype="0" fill="hold" nodeType="withEffect">
                                  <p:stCondLst>
                                    <p:cond delay="0"/>
                                  </p:stCondLst>
                                  <p:childTnLst>
                                    <p:set>
                                      <p:cBhvr>
                                        <p:cTn id="312" dur="1" fill="hold">
                                          <p:stCondLst>
                                            <p:cond delay="0"/>
                                          </p:stCondLst>
                                        </p:cTn>
                                        <p:tgtEl>
                                          <p:spTgt spid="56"/>
                                        </p:tgtEl>
                                        <p:attrNameLst>
                                          <p:attrName>style.visibility</p:attrName>
                                        </p:attrNameLst>
                                      </p:cBhvr>
                                      <p:to>
                                        <p:strVal val="visible"/>
                                      </p:to>
                                    </p:set>
                                  </p:childTnLst>
                                </p:cTn>
                              </p:par>
                            </p:childTnLst>
                          </p:cTn>
                        </p:par>
                      </p:childTnLst>
                    </p:cTn>
                  </p:par>
                  <p:par>
                    <p:cTn id="313" fill="hold">
                      <p:stCondLst>
                        <p:cond delay="indefinite"/>
                      </p:stCondLst>
                      <p:childTnLst>
                        <p:par>
                          <p:cTn id="314" fill="hold">
                            <p:stCondLst>
                              <p:cond delay="0"/>
                            </p:stCondLst>
                            <p:childTnLst>
                              <p:par>
                                <p:cTn id="315" presetID="1" presetClass="exit" presetSubtype="0" fill="hold" nodeType="clickEffect">
                                  <p:stCondLst>
                                    <p:cond delay="0"/>
                                  </p:stCondLst>
                                  <p:childTnLst>
                                    <p:set>
                                      <p:cBhvr>
                                        <p:cTn id="316" dur="1" fill="hold">
                                          <p:stCondLst>
                                            <p:cond delay="0"/>
                                          </p:stCondLst>
                                        </p:cTn>
                                        <p:tgtEl>
                                          <p:spTgt spid="56"/>
                                        </p:tgtEl>
                                        <p:attrNameLst>
                                          <p:attrName>style.visibility</p:attrName>
                                        </p:attrNameLst>
                                      </p:cBhvr>
                                      <p:to>
                                        <p:strVal val="hidden"/>
                                      </p:to>
                                    </p:set>
                                  </p:childTnLst>
                                </p:cTn>
                              </p:par>
                              <p:par>
                                <p:cTn id="317" presetID="1" presetClass="entr" presetSubtype="0" fill="hold" nodeType="withEffect">
                                  <p:stCondLst>
                                    <p:cond delay="0"/>
                                  </p:stCondLst>
                                  <p:childTnLst>
                                    <p:set>
                                      <p:cBhvr>
                                        <p:cTn id="318" dur="1" fill="hold">
                                          <p:stCondLst>
                                            <p:cond delay="0"/>
                                          </p:stCondLst>
                                        </p:cTn>
                                        <p:tgtEl>
                                          <p:spTgt spid="57"/>
                                        </p:tgtEl>
                                        <p:attrNameLst>
                                          <p:attrName>style.visibility</p:attrName>
                                        </p:attrNameLst>
                                      </p:cBhvr>
                                      <p:to>
                                        <p:strVal val="visible"/>
                                      </p:to>
                                    </p:set>
                                  </p:childTnLst>
                                </p:cTn>
                              </p:par>
                            </p:childTnLst>
                          </p:cTn>
                        </p:par>
                      </p:childTnLst>
                    </p:cTn>
                  </p:par>
                  <p:par>
                    <p:cTn id="319" fill="hold">
                      <p:stCondLst>
                        <p:cond delay="indefinite"/>
                      </p:stCondLst>
                      <p:childTnLst>
                        <p:par>
                          <p:cTn id="320" fill="hold">
                            <p:stCondLst>
                              <p:cond delay="0"/>
                            </p:stCondLst>
                            <p:childTnLst>
                              <p:par>
                                <p:cTn id="321" presetID="1" presetClass="exit" presetSubtype="0" fill="hold" nodeType="clickEffect">
                                  <p:stCondLst>
                                    <p:cond delay="0"/>
                                  </p:stCondLst>
                                  <p:childTnLst>
                                    <p:set>
                                      <p:cBhvr>
                                        <p:cTn id="322" dur="1" fill="hold">
                                          <p:stCondLst>
                                            <p:cond delay="0"/>
                                          </p:stCondLst>
                                        </p:cTn>
                                        <p:tgtEl>
                                          <p:spTgt spid="57"/>
                                        </p:tgtEl>
                                        <p:attrNameLst>
                                          <p:attrName>style.visibility</p:attrName>
                                        </p:attrNameLst>
                                      </p:cBhvr>
                                      <p:to>
                                        <p:strVal val="hidden"/>
                                      </p:to>
                                    </p:set>
                                  </p:childTnLst>
                                </p:cTn>
                              </p:par>
                              <p:par>
                                <p:cTn id="323" presetID="1" presetClass="entr" presetSubtype="0" fill="hold" nodeType="withEffect">
                                  <p:stCondLst>
                                    <p:cond delay="0"/>
                                  </p:stCondLst>
                                  <p:childTnLst>
                                    <p:set>
                                      <p:cBhvr>
                                        <p:cTn id="324" dur="1" fill="hold">
                                          <p:stCondLst>
                                            <p:cond delay="0"/>
                                          </p:stCondLst>
                                        </p:cTn>
                                        <p:tgtEl>
                                          <p:spTgt spid="58"/>
                                        </p:tgtEl>
                                        <p:attrNameLst>
                                          <p:attrName>style.visibility</p:attrName>
                                        </p:attrNameLst>
                                      </p:cBhvr>
                                      <p:to>
                                        <p:strVal val="visible"/>
                                      </p:to>
                                    </p:set>
                                  </p:childTnLst>
                                </p:cTn>
                              </p:par>
                            </p:childTnLst>
                          </p:cTn>
                        </p:par>
                      </p:childTnLst>
                    </p:cTn>
                  </p:par>
                  <p:par>
                    <p:cTn id="325" fill="hold">
                      <p:stCondLst>
                        <p:cond delay="indefinite"/>
                      </p:stCondLst>
                      <p:childTnLst>
                        <p:par>
                          <p:cTn id="326" fill="hold">
                            <p:stCondLst>
                              <p:cond delay="0"/>
                            </p:stCondLst>
                            <p:childTnLst>
                              <p:par>
                                <p:cTn id="327" presetID="1" presetClass="exit" presetSubtype="0" fill="hold" nodeType="clickEffect">
                                  <p:stCondLst>
                                    <p:cond delay="0"/>
                                  </p:stCondLst>
                                  <p:childTnLst>
                                    <p:set>
                                      <p:cBhvr>
                                        <p:cTn id="328" dur="1" fill="hold">
                                          <p:stCondLst>
                                            <p:cond delay="0"/>
                                          </p:stCondLst>
                                        </p:cTn>
                                        <p:tgtEl>
                                          <p:spTgt spid="58"/>
                                        </p:tgtEl>
                                        <p:attrNameLst>
                                          <p:attrName>style.visibility</p:attrName>
                                        </p:attrNameLst>
                                      </p:cBhvr>
                                      <p:to>
                                        <p:strVal val="hidden"/>
                                      </p:to>
                                    </p:set>
                                  </p:childTnLst>
                                </p:cTn>
                              </p:par>
                              <p:par>
                                <p:cTn id="329" presetID="1" presetClass="entr" presetSubtype="0" fill="hold" nodeType="withEffect">
                                  <p:stCondLst>
                                    <p:cond delay="0"/>
                                  </p:stCondLst>
                                  <p:childTnLst>
                                    <p:set>
                                      <p:cBhvr>
                                        <p:cTn id="330" dur="1" fill="hold">
                                          <p:stCondLst>
                                            <p:cond delay="0"/>
                                          </p:stCondLst>
                                        </p:cTn>
                                        <p:tgtEl>
                                          <p:spTgt spid="59"/>
                                        </p:tgtEl>
                                        <p:attrNameLst>
                                          <p:attrName>style.visibility</p:attrName>
                                        </p:attrNameLst>
                                      </p:cBhvr>
                                      <p:to>
                                        <p:strVal val="visible"/>
                                      </p:to>
                                    </p:set>
                                  </p:childTnLst>
                                </p:cTn>
                              </p:par>
                            </p:childTnLst>
                          </p:cTn>
                        </p:par>
                      </p:childTnLst>
                    </p:cTn>
                  </p:par>
                  <p:par>
                    <p:cTn id="331" fill="hold">
                      <p:stCondLst>
                        <p:cond delay="indefinite"/>
                      </p:stCondLst>
                      <p:childTnLst>
                        <p:par>
                          <p:cTn id="332" fill="hold">
                            <p:stCondLst>
                              <p:cond delay="0"/>
                            </p:stCondLst>
                            <p:childTnLst>
                              <p:par>
                                <p:cTn id="333" presetID="1" presetClass="exit" presetSubtype="0" fill="hold" nodeType="clickEffect">
                                  <p:stCondLst>
                                    <p:cond delay="0"/>
                                  </p:stCondLst>
                                  <p:childTnLst>
                                    <p:set>
                                      <p:cBhvr>
                                        <p:cTn id="334" dur="1" fill="hold">
                                          <p:stCondLst>
                                            <p:cond delay="0"/>
                                          </p:stCondLst>
                                        </p:cTn>
                                        <p:tgtEl>
                                          <p:spTgt spid="59"/>
                                        </p:tgtEl>
                                        <p:attrNameLst>
                                          <p:attrName>style.visibility</p:attrName>
                                        </p:attrNameLst>
                                      </p:cBhvr>
                                      <p:to>
                                        <p:strVal val="hidden"/>
                                      </p:to>
                                    </p:set>
                                  </p:childTnLst>
                                </p:cTn>
                              </p:par>
                              <p:par>
                                <p:cTn id="335" presetID="1" presetClass="entr" presetSubtype="0" fill="hold" nodeType="withEffect">
                                  <p:stCondLst>
                                    <p:cond delay="0"/>
                                  </p:stCondLst>
                                  <p:childTnLst>
                                    <p:set>
                                      <p:cBhvr>
                                        <p:cTn id="336" dur="1" fill="hold">
                                          <p:stCondLst>
                                            <p:cond delay="0"/>
                                          </p:stCondLst>
                                        </p:cTn>
                                        <p:tgtEl>
                                          <p:spTgt spid="60"/>
                                        </p:tgtEl>
                                        <p:attrNameLst>
                                          <p:attrName>style.visibility</p:attrName>
                                        </p:attrNameLst>
                                      </p:cBhvr>
                                      <p:to>
                                        <p:strVal val="visible"/>
                                      </p:to>
                                    </p:set>
                                  </p:childTnLst>
                                </p:cTn>
                              </p:par>
                            </p:childTnLst>
                          </p:cTn>
                        </p:par>
                      </p:childTnLst>
                    </p:cTn>
                  </p:par>
                  <p:par>
                    <p:cTn id="337" fill="hold">
                      <p:stCondLst>
                        <p:cond delay="indefinite"/>
                      </p:stCondLst>
                      <p:childTnLst>
                        <p:par>
                          <p:cTn id="338" fill="hold">
                            <p:stCondLst>
                              <p:cond delay="0"/>
                            </p:stCondLst>
                            <p:childTnLst>
                              <p:par>
                                <p:cTn id="339" presetID="1" presetClass="exit" presetSubtype="0" fill="hold" nodeType="clickEffect">
                                  <p:stCondLst>
                                    <p:cond delay="0"/>
                                  </p:stCondLst>
                                  <p:childTnLst>
                                    <p:set>
                                      <p:cBhvr>
                                        <p:cTn id="340" dur="1" fill="hold">
                                          <p:stCondLst>
                                            <p:cond delay="0"/>
                                          </p:stCondLst>
                                        </p:cTn>
                                        <p:tgtEl>
                                          <p:spTgt spid="60"/>
                                        </p:tgtEl>
                                        <p:attrNameLst>
                                          <p:attrName>style.visibility</p:attrName>
                                        </p:attrNameLst>
                                      </p:cBhvr>
                                      <p:to>
                                        <p:strVal val="hidden"/>
                                      </p:to>
                                    </p:set>
                                  </p:childTnLst>
                                </p:cTn>
                              </p:par>
                              <p:par>
                                <p:cTn id="341" presetID="1" presetClass="entr" presetSubtype="0" fill="hold" nodeType="withEffect">
                                  <p:stCondLst>
                                    <p:cond delay="0"/>
                                  </p:stCondLst>
                                  <p:childTnLst>
                                    <p:set>
                                      <p:cBhvr>
                                        <p:cTn id="342" dur="1" fill="hold">
                                          <p:stCondLst>
                                            <p:cond delay="0"/>
                                          </p:stCondLst>
                                        </p:cTn>
                                        <p:tgtEl>
                                          <p:spTgt spid="61"/>
                                        </p:tgtEl>
                                        <p:attrNameLst>
                                          <p:attrName>style.visibility</p:attrName>
                                        </p:attrNameLst>
                                      </p:cBhvr>
                                      <p:to>
                                        <p:strVal val="visible"/>
                                      </p:to>
                                    </p:set>
                                  </p:childTnLst>
                                </p:cTn>
                              </p:par>
                            </p:childTnLst>
                          </p:cTn>
                        </p:par>
                      </p:childTnLst>
                    </p:cTn>
                  </p:par>
                  <p:par>
                    <p:cTn id="343" fill="hold">
                      <p:stCondLst>
                        <p:cond delay="indefinite"/>
                      </p:stCondLst>
                      <p:childTnLst>
                        <p:par>
                          <p:cTn id="344" fill="hold">
                            <p:stCondLst>
                              <p:cond delay="0"/>
                            </p:stCondLst>
                            <p:childTnLst>
                              <p:par>
                                <p:cTn id="345" presetID="1" presetClass="exit" presetSubtype="0" fill="hold" nodeType="clickEffect">
                                  <p:stCondLst>
                                    <p:cond delay="0"/>
                                  </p:stCondLst>
                                  <p:childTnLst>
                                    <p:set>
                                      <p:cBhvr>
                                        <p:cTn id="346" dur="1" fill="hold">
                                          <p:stCondLst>
                                            <p:cond delay="0"/>
                                          </p:stCondLst>
                                        </p:cTn>
                                        <p:tgtEl>
                                          <p:spTgt spid="61"/>
                                        </p:tgtEl>
                                        <p:attrNameLst>
                                          <p:attrName>style.visibility</p:attrName>
                                        </p:attrNameLst>
                                      </p:cBhvr>
                                      <p:to>
                                        <p:strVal val="hidden"/>
                                      </p:to>
                                    </p:set>
                                  </p:childTnLst>
                                </p:cTn>
                              </p:par>
                              <p:par>
                                <p:cTn id="347" presetID="1" presetClass="entr" presetSubtype="0" fill="hold" nodeType="withEffect">
                                  <p:stCondLst>
                                    <p:cond delay="0"/>
                                  </p:stCondLst>
                                  <p:childTnLst>
                                    <p:set>
                                      <p:cBhvr>
                                        <p:cTn id="348" dur="1" fill="hold">
                                          <p:stCondLst>
                                            <p:cond delay="0"/>
                                          </p:stCondLst>
                                        </p:cTn>
                                        <p:tgtEl>
                                          <p:spTgt spid="62"/>
                                        </p:tgtEl>
                                        <p:attrNameLst>
                                          <p:attrName>style.visibility</p:attrName>
                                        </p:attrNameLst>
                                      </p:cBhvr>
                                      <p:to>
                                        <p:strVal val="visible"/>
                                      </p:to>
                                    </p:set>
                                  </p:childTnLst>
                                </p:cTn>
                              </p:par>
                            </p:childTnLst>
                          </p:cTn>
                        </p:par>
                      </p:childTnLst>
                    </p:cTn>
                  </p:par>
                  <p:par>
                    <p:cTn id="349" fill="hold">
                      <p:stCondLst>
                        <p:cond delay="indefinite"/>
                      </p:stCondLst>
                      <p:childTnLst>
                        <p:par>
                          <p:cTn id="350" fill="hold">
                            <p:stCondLst>
                              <p:cond delay="0"/>
                            </p:stCondLst>
                            <p:childTnLst>
                              <p:par>
                                <p:cTn id="351" presetID="1" presetClass="exit" presetSubtype="0" fill="hold" nodeType="clickEffect">
                                  <p:stCondLst>
                                    <p:cond delay="0"/>
                                  </p:stCondLst>
                                  <p:childTnLst>
                                    <p:set>
                                      <p:cBhvr>
                                        <p:cTn id="352" dur="1" fill="hold">
                                          <p:stCondLst>
                                            <p:cond delay="0"/>
                                          </p:stCondLst>
                                        </p:cTn>
                                        <p:tgtEl>
                                          <p:spTgt spid="62"/>
                                        </p:tgtEl>
                                        <p:attrNameLst>
                                          <p:attrName>style.visibility</p:attrName>
                                        </p:attrNameLst>
                                      </p:cBhvr>
                                      <p:to>
                                        <p:strVal val="hidden"/>
                                      </p:to>
                                    </p:set>
                                  </p:childTnLst>
                                </p:cTn>
                              </p:par>
                              <p:par>
                                <p:cTn id="353" presetID="1" presetClass="entr" presetSubtype="0" fill="hold" nodeType="withEffect">
                                  <p:stCondLst>
                                    <p:cond delay="0"/>
                                  </p:stCondLst>
                                  <p:childTnLst>
                                    <p:set>
                                      <p:cBhvr>
                                        <p:cTn id="354" dur="1" fill="hold">
                                          <p:stCondLst>
                                            <p:cond delay="0"/>
                                          </p:stCondLst>
                                        </p:cTn>
                                        <p:tgtEl>
                                          <p:spTgt spid="63"/>
                                        </p:tgtEl>
                                        <p:attrNameLst>
                                          <p:attrName>style.visibility</p:attrName>
                                        </p:attrNameLst>
                                      </p:cBhvr>
                                      <p:to>
                                        <p:strVal val="visible"/>
                                      </p:to>
                                    </p:set>
                                  </p:childTnLst>
                                </p:cTn>
                              </p:par>
                            </p:childTnLst>
                          </p:cTn>
                        </p:par>
                      </p:childTnLst>
                    </p:cTn>
                  </p:par>
                  <p:par>
                    <p:cTn id="355" fill="hold">
                      <p:stCondLst>
                        <p:cond delay="indefinite"/>
                      </p:stCondLst>
                      <p:childTnLst>
                        <p:par>
                          <p:cTn id="356" fill="hold">
                            <p:stCondLst>
                              <p:cond delay="0"/>
                            </p:stCondLst>
                            <p:childTnLst>
                              <p:par>
                                <p:cTn id="357" presetID="1" presetClass="exit" presetSubtype="0" fill="hold" nodeType="clickEffect">
                                  <p:stCondLst>
                                    <p:cond delay="0"/>
                                  </p:stCondLst>
                                  <p:childTnLst>
                                    <p:set>
                                      <p:cBhvr>
                                        <p:cTn id="358" dur="1" fill="hold">
                                          <p:stCondLst>
                                            <p:cond delay="0"/>
                                          </p:stCondLst>
                                        </p:cTn>
                                        <p:tgtEl>
                                          <p:spTgt spid="63"/>
                                        </p:tgtEl>
                                        <p:attrNameLst>
                                          <p:attrName>style.visibility</p:attrName>
                                        </p:attrNameLst>
                                      </p:cBhvr>
                                      <p:to>
                                        <p:strVal val="hidden"/>
                                      </p:to>
                                    </p:set>
                                  </p:childTnLst>
                                </p:cTn>
                              </p:par>
                              <p:par>
                                <p:cTn id="359" presetID="1" presetClass="entr" presetSubtype="0" fill="hold" nodeType="withEffect">
                                  <p:stCondLst>
                                    <p:cond delay="0"/>
                                  </p:stCondLst>
                                  <p:childTnLst>
                                    <p:set>
                                      <p:cBhvr>
                                        <p:cTn id="360" dur="1" fill="hold">
                                          <p:stCondLst>
                                            <p:cond delay="0"/>
                                          </p:stCondLst>
                                        </p:cTn>
                                        <p:tgtEl>
                                          <p:spTgt spid="64"/>
                                        </p:tgtEl>
                                        <p:attrNameLst>
                                          <p:attrName>style.visibility</p:attrName>
                                        </p:attrNameLst>
                                      </p:cBhvr>
                                      <p:to>
                                        <p:strVal val="visible"/>
                                      </p:to>
                                    </p:set>
                                  </p:childTnLst>
                                </p:cTn>
                              </p:par>
                            </p:childTnLst>
                          </p:cTn>
                        </p:par>
                      </p:childTnLst>
                    </p:cTn>
                  </p:par>
                  <p:par>
                    <p:cTn id="361" fill="hold">
                      <p:stCondLst>
                        <p:cond delay="indefinite"/>
                      </p:stCondLst>
                      <p:childTnLst>
                        <p:par>
                          <p:cTn id="362" fill="hold">
                            <p:stCondLst>
                              <p:cond delay="0"/>
                            </p:stCondLst>
                            <p:childTnLst>
                              <p:par>
                                <p:cTn id="363" presetID="1" presetClass="exit" presetSubtype="0" fill="hold" nodeType="clickEffect">
                                  <p:stCondLst>
                                    <p:cond delay="0"/>
                                  </p:stCondLst>
                                  <p:childTnLst>
                                    <p:set>
                                      <p:cBhvr>
                                        <p:cTn id="364" dur="1" fill="hold">
                                          <p:stCondLst>
                                            <p:cond delay="0"/>
                                          </p:stCondLst>
                                        </p:cTn>
                                        <p:tgtEl>
                                          <p:spTgt spid="64"/>
                                        </p:tgtEl>
                                        <p:attrNameLst>
                                          <p:attrName>style.visibility</p:attrName>
                                        </p:attrNameLst>
                                      </p:cBhvr>
                                      <p:to>
                                        <p:strVal val="hidden"/>
                                      </p:to>
                                    </p:set>
                                  </p:childTnLst>
                                </p:cTn>
                              </p:par>
                              <p:par>
                                <p:cTn id="365" presetID="1" presetClass="entr" presetSubtype="0" fill="hold" nodeType="withEffect">
                                  <p:stCondLst>
                                    <p:cond delay="0"/>
                                  </p:stCondLst>
                                  <p:childTnLst>
                                    <p:set>
                                      <p:cBhvr>
                                        <p:cTn id="366" dur="1" fill="hold">
                                          <p:stCondLst>
                                            <p:cond delay="0"/>
                                          </p:stCondLst>
                                        </p:cTn>
                                        <p:tgtEl>
                                          <p:spTgt spid="65"/>
                                        </p:tgtEl>
                                        <p:attrNameLst>
                                          <p:attrName>style.visibility</p:attrName>
                                        </p:attrNameLst>
                                      </p:cBhvr>
                                      <p:to>
                                        <p:strVal val="visible"/>
                                      </p:to>
                                    </p:set>
                                  </p:childTnLst>
                                </p:cTn>
                              </p:par>
                            </p:childTnLst>
                          </p:cTn>
                        </p:par>
                      </p:childTnLst>
                    </p:cTn>
                  </p:par>
                  <p:par>
                    <p:cTn id="367" fill="hold">
                      <p:stCondLst>
                        <p:cond delay="indefinite"/>
                      </p:stCondLst>
                      <p:childTnLst>
                        <p:par>
                          <p:cTn id="368" fill="hold">
                            <p:stCondLst>
                              <p:cond delay="0"/>
                            </p:stCondLst>
                            <p:childTnLst>
                              <p:par>
                                <p:cTn id="369" presetID="1" presetClass="exit" presetSubtype="0" fill="hold" nodeType="clickEffect">
                                  <p:stCondLst>
                                    <p:cond delay="0"/>
                                  </p:stCondLst>
                                  <p:childTnLst>
                                    <p:set>
                                      <p:cBhvr>
                                        <p:cTn id="370" dur="1" fill="hold">
                                          <p:stCondLst>
                                            <p:cond delay="0"/>
                                          </p:stCondLst>
                                        </p:cTn>
                                        <p:tgtEl>
                                          <p:spTgt spid="65"/>
                                        </p:tgtEl>
                                        <p:attrNameLst>
                                          <p:attrName>style.visibility</p:attrName>
                                        </p:attrNameLst>
                                      </p:cBhvr>
                                      <p:to>
                                        <p:strVal val="hidden"/>
                                      </p:to>
                                    </p:set>
                                  </p:childTnLst>
                                </p:cTn>
                              </p:par>
                              <p:par>
                                <p:cTn id="371" presetID="1" presetClass="entr" presetSubtype="0" fill="hold" nodeType="withEffect">
                                  <p:stCondLst>
                                    <p:cond delay="0"/>
                                  </p:stCondLst>
                                  <p:childTnLst>
                                    <p:set>
                                      <p:cBhvr>
                                        <p:cTn id="372" dur="1" fill="hold">
                                          <p:stCondLst>
                                            <p:cond delay="0"/>
                                          </p:stCondLst>
                                        </p:cTn>
                                        <p:tgtEl>
                                          <p:spTgt spid="66"/>
                                        </p:tgtEl>
                                        <p:attrNameLst>
                                          <p:attrName>style.visibility</p:attrName>
                                        </p:attrNameLst>
                                      </p:cBhvr>
                                      <p:to>
                                        <p:strVal val="visible"/>
                                      </p:to>
                                    </p:set>
                                  </p:childTnLst>
                                </p:cTn>
                              </p:par>
                            </p:childTnLst>
                          </p:cTn>
                        </p:par>
                      </p:childTnLst>
                    </p:cTn>
                  </p:par>
                  <p:par>
                    <p:cTn id="373" fill="hold">
                      <p:stCondLst>
                        <p:cond delay="indefinite"/>
                      </p:stCondLst>
                      <p:childTnLst>
                        <p:par>
                          <p:cTn id="374" fill="hold">
                            <p:stCondLst>
                              <p:cond delay="0"/>
                            </p:stCondLst>
                            <p:childTnLst>
                              <p:par>
                                <p:cTn id="375" presetID="1" presetClass="exit" presetSubtype="0" fill="hold" nodeType="clickEffect">
                                  <p:stCondLst>
                                    <p:cond delay="0"/>
                                  </p:stCondLst>
                                  <p:childTnLst>
                                    <p:set>
                                      <p:cBhvr>
                                        <p:cTn id="376" dur="1" fill="hold">
                                          <p:stCondLst>
                                            <p:cond delay="0"/>
                                          </p:stCondLst>
                                        </p:cTn>
                                        <p:tgtEl>
                                          <p:spTgt spid="66"/>
                                        </p:tgtEl>
                                        <p:attrNameLst>
                                          <p:attrName>style.visibility</p:attrName>
                                        </p:attrNameLst>
                                      </p:cBhvr>
                                      <p:to>
                                        <p:strVal val="hidden"/>
                                      </p:to>
                                    </p:set>
                                  </p:childTnLst>
                                </p:cTn>
                              </p:par>
                              <p:par>
                                <p:cTn id="377" presetID="1" presetClass="entr" presetSubtype="0" fill="hold" nodeType="withEffect">
                                  <p:stCondLst>
                                    <p:cond delay="0"/>
                                  </p:stCondLst>
                                  <p:childTnLst>
                                    <p:set>
                                      <p:cBhvr>
                                        <p:cTn id="378" dur="1" fill="hold">
                                          <p:stCondLst>
                                            <p:cond delay="0"/>
                                          </p:stCondLst>
                                        </p:cTn>
                                        <p:tgtEl>
                                          <p:spTgt spid="67"/>
                                        </p:tgtEl>
                                        <p:attrNameLst>
                                          <p:attrName>style.visibility</p:attrName>
                                        </p:attrNameLst>
                                      </p:cBhvr>
                                      <p:to>
                                        <p:strVal val="visible"/>
                                      </p:to>
                                    </p:set>
                                  </p:childTnLst>
                                </p:cTn>
                              </p:par>
                            </p:childTnLst>
                          </p:cTn>
                        </p:par>
                      </p:childTnLst>
                    </p:cTn>
                  </p:par>
                  <p:par>
                    <p:cTn id="379" fill="hold">
                      <p:stCondLst>
                        <p:cond delay="indefinite"/>
                      </p:stCondLst>
                      <p:childTnLst>
                        <p:par>
                          <p:cTn id="380" fill="hold">
                            <p:stCondLst>
                              <p:cond delay="0"/>
                            </p:stCondLst>
                            <p:childTnLst>
                              <p:par>
                                <p:cTn id="381" presetID="1" presetClass="exit" presetSubtype="0" fill="hold" nodeType="clickEffect">
                                  <p:stCondLst>
                                    <p:cond delay="0"/>
                                  </p:stCondLst>
                                  <p:childTnLst>
                                    <p:set>
                                      <p:cBhvr>
                                        <p:cTn id="382" dur="1" fill="hold">
                                          <p:stCondLst>
                                            <p:cond delay="0"/>
                                          </p:stCondLst>
                                        </p:cTn>
                                        <p:tgtEl>
                                          <p:spTgt spid="67"/>
                                        </p:tgtEl>
                                        <p:attrNameLst>
                                          <p:attrName>style.visibility</p:attrName>
                                        </p:attrNameLst>
                                      </p:cBhvr>
                                      <p:to>
                                        <p:strVal val="hidden"/>
                                      </p:to>
                                    </p:set>
                                  </p:childTnLst>
                                </p:cTn>
                              </p:par>
                              <p:par>
                                <p:cTn id="383" presetID="1" presetClass="entr" presetSubtype="0" fill="hold" nodeType="withEffect">
                                  <p:stCondLst>
                                    <p:cond delay="0"/>
                                  </p:stCondLst>
                                  <p:childTnLst>
                                    <p:set>
                                      <p:cBhvr>
                                        <p:cTn id="384" dur="1" fill="hold">
                                          <p:stCondLst>
                                            <p:cond delay="0"/>
                                          </p:stCondLst>
                                        </p:cTn>
                                        <p:tgtEl>
                                          <p:spTgt spid="68"/>
                                        </p:tgtEl>
                                        <p:attrNameLst>
                                          <p:attrName>style.visibility</p:attrName>
                                        </p:attrNameLst>
                                      </p:cBhvr>
                                      <p:to>
                                        <p:strVal val="visible"/>
                                      </p:to>
                                    </p:set>
                                  </p:childTnLst>
                                </p:cTn>
                              </p:par>
                            </p:childTnLst>
                          </p:cTn>
                        </p:par>
                      </p:childTnLst>
                    </p:cTn>
                  </p:par>
                  <p:par>
                    <p:cTn id="385" fill="hold">
                      <p:stCondLst>
                        <p:cond delay="indefinite"/>
                      </p:stCondLst>
                      <p:childTnLst>
                        <p:par>
                          <p:cTn id="386" fill="hold">
                            <p:stCondLst>
                              <p:cond delay="0"/>
                            </p:stCondLst>
                            <p:childTnLst>
                              <p:par>
                                <p:cTn id="387" presetID="1" presetClass="exit" presetSubtype="0" fill="hold" nodeType="clickEffect">
                                  <p:stCondLst>
                                    <p:cond delay="0"/>
                                  </p:stCondLst>
                                  <p:childTnLst>
                                    <p:set>
                                      <p:cBhvr>
                                        <p:cTn id="388" dur="1" fill="hold">
                                          <p:stCondLst>
                                            <p:cond delay="0"/>
                                          </p:stCondLst>
                                        </p:cTn>
                                        <p:tgtEl>
                                          <p:spTgt spid="68"/>
                                        </p:tgtEl>
                                        <p:attrNameLst>
                                          <p:attrName>style.visibility</p:attrName>
                                        </p:attrNameLst>
                                      </p:cBhvr>
                                      <p:to>
                                        <p:strVal val="hidden"/>
                                      </p:to>
                                    </p:set>
                                  </p:childTnLst>
                                </p:cTn>
                              </p:par>
                              <p:par>
                                <p:cTn id="389" presetID="1" presetClass="entr" presetSubtype="0" fill="hold" nodeType="withEffect">
                                  <p:stCondLst>
                                    <p:cond delay="0"/>
                                  </p:stCondLst>
                                  <p:childTnLst>
                                    <p:set>
                                      <p:cBhvr>
                                        <p:cTn id="390" dur="1" fill="hold">
                                          <p:stCondLst>
                                            <p:cond delay="0"/>
                                          </p:stCondLst>
                                        </p:cTn>
                                        <p:tgtEl>
                                          <p:spTgt spid="69"/>
                                        </p:tgtEl>
                                        <p:attrNameLst>
                                          <p:attrName>style.visibility</p:attrName>
                                        </p:attrNameLst>
                                      </p:cBhvr>
                                      <p:to>
                                        <p:strVal val="visible"/>
                                      </p:to>
                                    </p:set>
                                  </p:childTnLst>
                                </p:cTn>
                              </p:par>
                            </p:childTnLst>
                          </p:cTn>
                        </p:par>
                      </p:childTnLst>
                    </p:cTn>
                  </p:par>
                  <p:par>
                    <p:cTn id="391" fill="hold">
                      <p:stCondLst>
                        <p:cond delay="indefinite"/>
                      </p:stCondLst>
                      <p:childTnLst>
                        <p:par>
                          <p:cTn id="392" fill="hold">
                            <p:stCondLst>
                              <p:cond delay="0"/>
                            </p:stCondLst>
                            <p:childTnLst>
                              <p:par>
                                <p:cTn id="393" presetID="1" presetClass="exit" presetSubtype="0" fill="hold" nodeType="clickEffect">
                                  <p:stCondLst>
                                    <p:cond delay="0"/>
                                  </p:stCondLst>
                                  <p:childTnLst>
                                    <p:set>
                                      <p:cBhvr>
                                        <p:cTn id="394" dur="1" fill="hold">
                                          <p:stCondLst>
                                            <p:cond delay="0"/>
                                          </p:stCondLst>
                                        </p:cTn>
                                        <p:tgtEl>
                                          <p:spTgt spid="69"/>
                                        </p:tgtEl>
                                        <p:attrNameLst>
                                          <p:attrName>style.visibility</p:attrName>
                                        </p:attrNameLst>
                                      </p:cBhvr>
                                      <p:to>
                                        <p:strVal val="hidden"/>
                                      </p:to>
                                    </p:set>
                                  </p:childTnLst>
                                </p:cTn>
                              </p:par>
                              <p:par>
                                <p:cTn id="395" presetID="1" presetClass="entr" presetSubtype="0" fill="hold" nodeType="withEffect">
                                  <p:stCondLst>
                                    <p:cond delay="0"/>
                                  </p:stCondLst>
                                  <p:childTnLst>
                                    <p:set>
                                      <p:cBhvr>
                                        <p:cTn id="396" dur="1" fill="hold">
                                          <p:stCondLst>
                                            <p:cond delay="0"/>
                                          </p:stCondLst>
                                        </p:cTn>
                                        <p:tgtEl>
                                          <p:spTgt spid="70"/>
                                        </p:tgtEl>
                                        <p:attrNameLst>
                                          <p:attrName>style.visibility</p:attrName>
                                        </p:attrNameLst>
                                      </p:cBhvr>
                                      <p:to>
                                        <p:strVal val="visible"/>
                                      </p:to>
                                    </p:set>
                                  </p:childTnLst>
                                </p:cTn>
                              </p:par>
                            </p:childTnLst>
                          </p:cTn>
                        </p:par>
                      </p:childTnLst>
                    </p:cTn>
                  </p:par>
                  <p:par>
                    <p:cTn id="397" fill="hold">
                      <p:stCondLst>
                        <p:cond delay="indefinite"/>
                      </p:stCondLst>
                      <p:childTnLst>
                        <p:par>
                          <p:cTn id="398" fill="hold">
                            <p:stCondLst>
                              <p:cond delay="0"/>
                            </p:stCondLst>
                            <p:childTnLst>
                              <p:par>
                                <p:cTn id="399" presetID="1" presetClass="exit" presetSubtype="0" fill="hold" nodeType="clickEffect">
                                  <p:stCondLst>
                                    <p:cond delay="0"/>
                                  </p:stCondLst>
                                  <p:childTnLst>
                                    <p:set>
                                      <p:cBhvr>
                                        <p:cTn id="400" dur="1" fill="hold">
                                          <p:stCondLst>
                                            <p:cond delay="0"/>
                                          </p:stCondLst>
                                        </p:cTn>
                                        <p:tgtEl>
                                          <p:spTgt spid="70"/>
                                        </p:tgtEl>
                                        <p:attrNameLst>
                                          <p:attrName>style.visibility</p:attrName>
                                        </p:attrNameLst>
                                      </p:cBhvr>
                                      <p:to>
                                        <p:strVal val="hidden"/>
                                      </p:to>
                                    </p:set>
                                  </p:childTnLst>
                                </p:cTn>
                              </p:par>
                              <p:par>
                                <p:cTn id="401" presetID="1" presetClass="entr" presetSubtype="0" fill="hold" nodeType="withEffect">
                                  <p:stCondLst>
                                    <p:cond delay="0"/>
                                  </p:stCondLst>
                                  <p:childTnLst>
                                    <p:set>
                                      <p:cBhvr>
                                        <p:cTn id="402" dur="1" fill="hold">
                                          <p:stCondLst>
                                            <p:cond delay="0"/>
                                          </p:stCondLst>
                                        </p:cTn>
                                        <p:tgtEl>
                                          <p:spTgt spid="71"/>
                                        </p:tgtEl>
                                        <p:attrNameLst>
                                          <p:attrName>style.visibility</p:attrName>
                                        </p:attrNameLst>
                                      </p:cBhvr>
                                      <p:to>
                                        <p:strVal val="visible"/>
                                      </p:to>
                                    </p:set>
                                  </p:childTnLst>
                                </p:cTn>
                              </p:par>
                            </p:childTnLst>
                          </p:cTn>
                        </p:par>
                      </p:childTnLst>
                    </p:cTn>
                  </p:par>
                  <p:par>
                    <p:cTn id="403" fill="hold">
                      <p:stCondLst>
                        <p:cond delay="indefinite"/>
                      </p:stCondLst>
                      <p:childTnLst>
                        <p:par>
                          <p:cTn id="404" fill="hold">
                            <p:stCondLst>
                              <p:cond delay="0"/>
                            </p:stCondLst>
                            <p:childTnLst>
                              <p:par>
                                <p:cTn id="405" presetID="1" presetClass="exit" presetSubtype="0" fill="hold" nodeType="clickEffect">
                                  <p:stCondLst>
                                    <p:cond delay="0"/>
                                  </p:stCondLst>
                                  <p:childTnLst>
                                    <p:set>
                                      <p:cBhvr>
                                        <p:cTn id="406" dur="1" fill="hold">
                                          <p:stCondLst>
                                            <p:cond delay="0"/>
                                          </p:stCondLst>
                                        </p:cTn>
                                        <p:tgtEl>
                                          <p:spTgt spid="71"/>
                                        </p:tgtEl>
                                        <p:attrNameLst>
                                          <p:attrName>style.visibility</p:attrName>
                                        </p:attrNameLst>
                                      </p:cBhvr>
                                      <p:to>
                                        <p:strVal val="hidden"/>
                                      </p:to>
                                    </p:set>
                                  </p:childTnLst>
                                </p:cTn>
                              </p:par>
                              <p:par>
                                <p:cTn id="407" presetID="1" presetClass="entr" presetSubtype="0" fill="hold" nodeType="withEffect">
                                  <p:stCondLst>
                                    <p:cond delay="0"/>
                                  </p:stCondLst>
                                  <p:childTnLst>
                                    <p:set>
                                      <p:cBhvr>
                                        <p:cTn id="408" dur="1" fill="hold">
                                          <p:stCondLst>
                                            <p:cond delay="0"/>
                                          </p:stCondLst>
                                        </p:cTn>
                                        <p:tgtEl>
                                          <p:spTgt spid="72"/>
                                        </p:tgtEl>
                                        <p:attrNameLst>
                                          <p:attrName>style.visibility</p:attrName>
                                        </p:attrNameLst>
                                      </p:cBhvr>
                                      <p:to>
                                        <p:strVal val="visible"/>
                                      </p:to>
                                    </p:set>
                                  </p:childTnLst>
                                </p:cTn>
                              </p:par>
                            </p:childTnLst>
                          </p:cTn>
                        </p:par>
                      </p:childTnLst>
                    </p:cTn>
                  </p:par>
                  <p:par>
                    <p:cTn id="409" fill="hold">
                      <p:stCondLst>
                        <p:cond delay="indefinite"/>
                      </p:stCondLst>
                      <p:childTnLst>
                        <p:par>
                          <p:cTn id="410" fill="hold">
                            <p:stCondLst>
                              <p:cond delay="0"/>
                            </p:stCondLst>
                            <p:childTnLst>
                              <p:par>
                                <p:cTn id="411" presetID="1" presetClass="exit" presetSubtype="0" fill="hold" nodeType="clickEffect">
                                  <p:stCondLst>
                                    <p:cond delay="0"/>
                                  </p:stCondLst>
                                  <p:childTnLst>
                                    <p:set>
                                      <p:cBhvr>
                                        <p:cTn id="412" dur="1" fill="hold">
                                          <p:stCondLst>
                                            <p:cond delay="0"/>
                                          </p:stCondLst>
                                        </p:cTn>
                                        <p:tgtEl>
                                          <p:spTgt spid="72"/>
                                        </p:tgtEl>
                                        <p:attrNameLst>
                                          <p:attrName>style.visibility</p:attrName>
                                        </p:attrNameLst>
                                      </p:cBhvr>
                                      <p:to>
                                        <p:strVal val="hidden"/>
                                      </p:to>
                                    </p:set>
                                  </p:childTnLst>
                                </p:cTn>
                              </p:par>
                              <p:par>
                                <p:cTn id="413" presetID="1" presetClass="entr" presetSubtype="0" fill="hold" nodeType="withEffect">
                                  <p:stCondLst>
                                    <p:cond delay="0"/>
                                  </p:stCondLst>
                                  <p:childTnLst>
                                    <p:set>
                                      <p:cBhvr>
                                        <p:cTn id="414" dur="1" fill="hold">
                                          <p:stCondLst>
                                            <p:cond delay="0"/>
                                          </p:stCondLst>
                                        </p:cTn>
                                        <p:tgtEl>
                                          <p:spTgt spid="73"/>
                                        </p:tgtEl>
                                        <p:attrNameLst>
                                          <p:attrName>style.visibility</p:attrName>
                                        </p:attrNameLst>
                                      </p:cBhvr>
                                      <p:to>
                                        <p:strVal val="visible"/>
                                      </p:to>
                                    </p:set>
                                  </p:childTnLst>
                                </p:cTn>
                              </p:par>
                            </p:childTnLst>
                          </p:cTn>
                        </p:par>
                      </p:childTnLst>
                    </p:cTn>
                  </p:par>
                  <p:par>
                    <p:cTn id="415" fill="hold">
                      <p:stCondLst>
                        <p:cond delay="indefinite"/>
                      </p:stCondLst>
                      <p:childTnLst>
                        <p:par>
                          <p:cTn id="416" fill="hold">
                            <p:stCondLst>
                              <p:cond delay="0"/>
                            </p:stCondLst>
                            <p:childTnLst>
                              <p:par>
                                <p:cTn id="417" presetID="1" presetClass="exit" presetSubtype="0" fill="hold" nodeType="clickEffect">
                                  <p:stCondLst>
                                    <p:cond delay="0"/>
                                  </p:stCondLst>
                                  <p:childTnLst>
                                    <p:set>
                                      <p:cBhvr>
                                        <p:cTn id="418" dur="1" fill="hold">
                                          <p:stCondLst>
                                            <p:cond delay="0"/>
                                          </p:stCondLst>
                                        </p:cTn>
                                        <p:tgtEl>
                                          <p:spTgt spid="73"/>
                                        </p:tgtEl>
                                        <p:attrNameLst>
                                          <p:attrName>style.visibility</p:attrName>
                                        </p:attrNameLst>
                                      </p:cBhvr>
                                      <p:to>
                                        <p:strVal val="hidden"/>
                                      </p:to>
                                    </p:set>
                                  </p:childTnLst>
                                </p:cTn>
                              </p:par>
                              <p:par>
                                <p:cTn id="419" presetID="1" presetClass="entr" presetSubtype="0" fill="hold" nodeType="withEffect">
                                  <p:stCondLst>
                                    <p:cond delay="0"/>
                                  </p:stCondLst>
                                  <p:childTnLst>
                                    <p:set>
                                      <p:cBhvr>
                                        <p:cTn id="420" dur="1" fill="hold">
                                          <p:stCondLst>
                                            <p:cond delay="0"/>
                                          </p:stCondLst>
                                        </p:cTn>
                                        <p:tgtEl>
                                          <p:spTgt spid="74"/>
                                        </p:tgtEl>
                                        <p:attrNameLst>
                                          <p:attrName>style.visibility</p:attrName>
                                        </p:attrNameLst>
                                      </p:cBhvr>
                                      <p:to>
                                        <p:strVal val="visible"/>
                                      </p:to>
                                    </p:set>
                                  </p:childTnLst>
                                </p:cTn>
                              </p:par>
                            </p:childTnLst>
                          </p:cTn>
                        </p:par>
                      </p:childTnLst>
                    </p:cTn>
                  </p:par>
                  <p:par>
                    <p:cTn id="421" fill="hold">
                      <p:stCondLst>
                        <p:cond delay="indefinite"/>
                      </p:stCondLst>
                      <p:childTnLst>
                        <p:par>
                          <p:cTn id="422" fill="hold">
                            <p:stCondLst>
                              <p:cond delay="0"/>
                            </p:stCondLst>
                            <p:childTnLst>
                              <p:par>
                                <p:cTn id="423" presetID="1" presetClass="exit" presetSubtype="0" fill="hold" nodeType="clickEffect">
                                  <p:stCondLst>
                                    <p:cond delay="0"/>
                                  </p:stCondLst>
                                  <p:childTnLst>
                                    <p:set>
                                      <p:cBhvr>
                                        <p:cTn id="424" dur="1" fill="hold">
                                          <p:stCondLst>
                                            <p:cond delay="0"/>
                                          </p:stCondLst>
                                        </p:cTn>
                                        <p:tgtEl>
                                          <p:spTgt spid="74"/>
                                        </p:tgtEl>
                                        <p:attrNameLst>
                                          <p:attrName>style.visibility</p:attrName>
                                        </p:attrNameLst>
                                      </p:cBhvr>
                                      <p:to>
                                        <p:strVal val="hidden"/>
                                      </p:to>
                                    </p:set>
                                  </p:childTnLst>
                                </p:cTn>
                              </p:par>
                              <p:par>
                                <p:cTn id="425" presetID="1" presetClass="entr" presetSubtype="0" fill="hold" nodeType="withEffect">
                                  <p:stCondLst>
                                    <p:cond delay="0"/>
                                  </p:stCondLst>
                                  <p:childTnLst>
                                    <p:set>
                                      <p:cBhvr>
                                        <p:cTn id="426" dur="1" fill="hold">
                                          <p:stCondLst>
                                            <p:cond delay="0"/>
                                          </p:stCondLst>
                                        </p:cTn>
                                        <p:tgtEl>
                                          <p:spTgt spid="75"/>
                                        </p:tgtEl>
                                        <p:attrNameLst>
                                          <p:attrName>style.visibility</p:attrName>
                                        </p:attrNameLst>
                                      </p:cBhvr>
                                      <p:to>
                                        <p:strVal val="visible"/>
                                      </p:to>
                                    </p:set>
                                  </p:childTnLst>
                                </p:cTn>
                              </p:par>
                            </p:childTnLst>
                          </p:cTn>
                        </p:par>
                      </p:childTnLst>
                    </p:cTn>
                  </p:par>
                  <p:par>
                    <p:cTn id="427" fill="hold">
                      <p:stCondLst>
                        <p:cond delay="indefinite"/>
                      </p:stCondLst>
                      <p:childTnLst>
                        <p:par>
                          <p:cTn id="428" fill="hold">
                            <p:stCondLst>
                              <p:cond delay="0"/>
                            </p:stCondLst>
                            <p:childTnLst>
                              <p:par>
                                <p:cTn id="429" presetID="1" presetClass="exit" presetSubtype="0" fill="hold" nodeType="clickEffect">
                                  <p:stCondLst>
                                    <p:cond delay="0"/>
                                  </p:stCondLst>
                                  <p:childTnLst>
                                    <p:set>
                                      <p:cBhvr>
                                        <p:cTn id="430" dur="1" fill="hold">
                                          <p:stCondLst>
                                            <p:cond delay="0"/>
                                          </p:stCondLst>
                                        </p:cTn>
                                        <p:tgtEl>
                                          <p:spTgt spid="75"/>
                                        </p:tgtEl>
                                        <p:attrNameLst>
                                          <p:attrName>style.visibility</p:attrName>
                                        </p:attrNameLst>
                                      </p:cBhvr>
                                      <p:to>
                                        <p:strVal val="hidden"/>
                                      </p:to>
                                    </p:set>
                                  </p:childTnLst>
                                </p:cTn>
                              </p:par>
                              <p:par>
                                <p:cTn id="431" presetID="1" presetClass="entr" presetSubtype="0" fill="hold" nodeType="withEffect">
                                  <p:stCondLst>
                                    <p:cond delay="0"/>
                                  </p:stCondLst>
                                  <p:childTnLst>
                                    <p:set>
                                      <p:cBhvr>
                                        <p:cTn id="432" dur="1" fill="hold">
                                          <p:stCondLst>
                                            <p:cond delay="0"/>
                                          </p:stCondLst>
                                        </p:cTn>
                                        <p:tgtEl>
                                          <p:spTgt spid="76"/>
                                        </p:tgtEl>
                                        <p:attrNameLst>
                                          <p:attrName>style.visibility</p:attrName>
                                        </p:attrNameLst>
                                      </p:cBhvr>
                                      <p:to>
                                        <p:strVal val="visible"/>
                                      </p:to>
                                    </p:set>
                                  </p:childTnLst>
                                </p:cTn>
                              </p:par>
                            </p:childTnLst>
                          </p:cTn>
                        </p:par>
                      </p:childTnLst>
                    </p:cTn>
                  </p:par>
                  <p:par>
                    <p:cTn id="433" fill="hold">
                      <p:stCondLst>
                        <p:cond delay="indefinite"/>
                      </p:stCondLst>
                      <p:childTnLst>
                        <p:par>
                          <p:cTn id="434" fill="hold">
                            <p:stCondLst>
                              <p:cond delay="0"/>
                            </p:stCondLst>
                            <p:childTnLst>
                              <p:par>
                                <p:cTn id="435" presetID="1" presetClass="exit" presetSubtype="0" fill="hold" nodeType="clickEffect">
                                  <p:stCondLst>
                                    <p:cond delay="0"/>
                                  </p:stCondLst>
                                  <p:childTnLst>
                                    <p:set>
                                      <p:cBhvr>
                                        <p:cTn id="436" dur="1" fill="hold">
                                          <p:stCondLst>
                                            <p:cond delay="0"/>
                                          </p:stCondLst>
                                        </p:cTn>
                                        <p:tgtEl>
                                          <p:spTgt spid="76"/>
                                        </p:tgtEl>
                                        <p:attrNameLst>
                                          <p:attrName>style.visibility</p:attrName>
                                        </p:attrNameLst>
                                      </p:cBhvr>
                                      <p:to>
                                        <p:strVal val="hidden"/>
                                      </p:to>
                                    </p:set>
                                  </p:childTnLst>
                                </p:cTn>
                              </p:par>
                              <p:par>
                                <p:cTn id="437" presetID="1" presetClass="entr" presetSubtype="0" fill="hold" nodeType="withEffect">
                                  <p:stCondLst>
                                    <p:cond delay="0"/>
                                  </p:stCondLst>
                                  <p:childTnLst>
                                    <p:set>
                                      <p:cBhvr>
                                        <p:cTn id="438" dur="1" fill="hold">
                                          <p:stCondLst>
                                            <p:cond delay="0"/>
                                          </p:stCondLst>
                                        </p:cTn>
                                        <p:tgtEl>
                                          <p:spTgt spid="77"/>
                                        </p:tgtEl>
                                        <p:attrNameLst>
                                          <p:attrName>style.visibility</p:attrName>
                                        </p:attrNameLst>
                                      </p:cBhvr>
                                      <p:to>
                                        <p:strVal val="visible"/>
                                      </p:to>
                                    </p:set>
                                  </p:childTnLst>
                                </p:cTn>
                              </p:par>
                            </p:childTnLst>
                          </p:cTn>
                        </p:par>
                      </p:childTnLst>
                    </p:cTn>
                  </p:par>
                  <p:par>
                    <p:cTn id="439" fill="hold">
                      <p:stCondLst>
                        <p:cond delay="indefinite"/>
                      </p:stCondLst>
                      <p:childTnLst>
                        <p:par>
                          <p:cTn id="440" fill="hold">
                            <p:stCondLst>
                              <p:cond delay="0"/>
                            </p:stCondLst>
                            <p:childTnLst>
                              <p:par>
                                <p:cTn id="441" presetID="1" presetClass="exit" presetSubtype="0" fill="hold" nodeType="clickEffect">
                                  <p:stCondLst>
                                    <p:cond delay="0"/>
                                  </p:stCondLst>
                                  <p:childTnLst>
                                    <p:set>
                                      <p:cBhvr>
                                        <p:cTn id="442" dur="1" fill="hold">
                                          <p:stCondLst>
                                            <p:cond delay="0"/>
                                          </p:stCondLst>
                                        </p:cTn>
                                        <p:tgtEl>
                                          <p:spTgt spid="77"/>
                                        </p:tgtEl>
                                        <p:attrNameLst>
                                          <p:attrName>style.visibility</p:attrName>
                                        </p:attrNameLst>
                                      </p:cBhvr>
                                      <p:to>
                                        <p:strVal val="hidden"/>
                                      </p:to>
                                    </p:set>
                                  </p:childTnLst>
                                </p:cTn>
                              </p:par>
                              <p:par>
                                <p:cTn id="443" presetID="1" presetClass="entr" presetSubtype="0" fill="hold" nodeType="withEffect">
                                  <p:stCondLst>
                                    <p:cond delay="0"/>
                                  </p:stCondLst>
                                  <p:childTnLst>
                                    <p:set>
                                      <p:cBhvr>
                                        <p:cTn id="444" dur="1" fill="hold">
                                          <p:stCondLst>
                                            <p:cond delay="0"/>
                                          </p:stCondLst>
                                        </p:cTn>
                                        <p:tgtEl>
                                          <p:spTgt spid="78"/>
                                        </p:tgtEl>
                                        <p:attrNameLst>
                                          <p:attrName>style.visibility</p:attrName>
                                        </p:attrNameLst>
                                      </p:cBhvr>
                                      <p:to>
                                        <p:strVal val="visible"/>
                                      </p:to>
                                    </p:set>
                                  </p:childTnLst>
                                </p:cTn>
                              </p:par>
                            </p:childTnLst>
                          </p:cTn>
                        </p:par>
                      </p:childTnLst>
                    </p:cTn>
                  </p:par>
                  <p:par>
                    <p:cTn id="445" fill="hold">
                      <p:stCondLst>
                        <p:cond delay="indefinite"/>
                      </p:stCondLst>
                      <p:childTnLst>
                        <p:par>
                          <p:cTn id="446" fill="hold">
                            <p:stCondLst>
                              <p:cond delay="0"/>
                            </p:stCondLst>
                            <p:childTnLst>
                              <p:par>
                                <p:cTn id="447" presetID="1" presetClass="exit" presetSubtype="0" fill="hold" nodeType="clickEffect">
                                  <p:stCondLst>
                                    <p:cond delay="0"/>
                                  </p:stCondLst>
                                  <p:childTnLst>
                                    <p:set>
                                      <p:cBhvr>
                                        <p:cTn id="448" dur="1" fill="hold">
                                          <p:stCondLst>
                                            <p:cond delay="0"/>
                                          </p:stCondLst>
                                        </p:cTn>
                                        <p:tgtEl>
                                          <p:spTgt spid="78"/>
                                        </p:tgtEl>
                                        <p:attrNameLst>
                                          <p:attrName>style.visibility</p:attrName>
                                        </p:attrNameLst>
                                      </p:cBhvr>
                                      <p:to>
                                        <p:strVal val="hidden"/>
                                      </p:to>
                                    </p:set>
                                  </p:childTnLst>
                                </p:cTn>
                              </p:par>
                              <p:par>
                                <p:cTn id="449" presetID="1" presetClass="entr" presetSubtype="0" fill="hold" nodeType="withEffect">
                                  <p:stCondLst>
                                    <p:cond delay="0"/>
                                  </p:stCondLst>
                                  <p:childTnLst>
                                    <p:set>
                                      <p:cBhvr>
                                        <p:cTn id="450" dur="1" fill="hold">
                                          <p:stCondLst>
                                            <p:cond delay="0"/>
                                          </p:stCondLst>
                                        </p:cTn>
                                        <p:tgtEl>
                                          <p:spTgt spid="79"/>
                                        </p:tgtEl>
                                        <p:attrNameLst>
                                          <p:attrName>style.visibility</p:attrName>
                                        </p:attrNameLst>
                                      </p:cBhvr>
                                      <p:to>
                                        <p:strVal val="visible"/>
                                      </p:to>
                                    </p:set>
                                  </p:childTnLst>
                                </p:cTn>
                              </p:par>
                            </p:childTnLst>
                          </p:cTn>
                        </p:par>
                      </p:childTnLst>
                    </p:cTn>
                  </p:par>
                  <p:par>
                    <p:cTn id="451" fill="hold">
                      <p:stCondLst>
                        <p:cond delay="indefinite"/>
                      </p:stCondLst>
                      <p:childTnLst>
                        <p:par>
                          <p:cTn id="452" fill="hold">
                            <p:stCondLst>
                              <p:cond delay="0"/>
                            </p:stCondLst>
                            <p:childTnLst>
                              <p:par>
                                <p:cTn id="453" presetID="1" presetClass="exit" presetSubtype="0" fill="hold" nodeType="clickEffect">
                                  <p:stCondLst>
                                    <p:cond delay="0"/>
                                  </p:stCondLst>
                                  <p:childTnLst>
                                    <p:set>
                                      <p:cBhvr>
                                        <p:cTn id="454" dur="1" fill="hold">
                                          <p:stCondLst>
                                            <p:cond delay="0"/>
                                          </p:stCondLst>
                                        </p:cTn>
                                        <p:tgtEl>
                                          <p:spTgt spid="79"/>
                                        </p:tgtEl>
                                        <p:attrNameLst>
                                          <p:attrName>style.visibility</p:attrName>
                                        </p:attrNameLst>
                                      </p:cBhvr>
                                      <p:to>
                                        <p:strVal val="hidden"/>
                                      </p:to>
                                    </p:set>
                                  </p:childTnLst>
                                </p:cTn>
                              </p:par>
                              <p:par>
                                <p:cTn id="455" presetID="1" presetClass="entr" presetSubtype="0" fill="hold" nodeType="withEffect">
                                  <p:stCondLst>
                                    <p:cond delay="0"/>
                                  </p:stCondLst>
                                  <p:childTnLst>
                                    <p:set>
                                      <p:cBhvr>
                                        <p:cTn id="456" dur="1" fill="hold">
                                          <p:stCondLst>
                                            <p:cond delay="0"/>
                                          </p:stCondLst>
                                        </p:cTn>
                                        <p:tgtEl>
                                          <p:spTgt spid="80"/>
                                        </p:tgtEl>
                                        <p:attrNameLst>
                                          <p:attrName>style.visibility</p:attrName>
                                        </p:attrNameLst>
                                      </p:cBhvr>
                                      <p:to>
                                        <p:strVal val="visible"/>
                                      </p:to>
                                    </p:set>
                                  </p:childTnLst>
                                </p:cTn>
                              </p:par>
                            </p:childTnLst>
                          </p:cTn>
                        </p:par>
                      </p:childTnLst>
                    </p:cTn>
                  </p:par>
                  <p:par>
                    <p:cTn id="457" fill="hold">
                      <p:stCondLst>
                        <p:cond delay="indefinite"/>
                      </p:stCondLst>
                      <p:childTnLst>
                        <p:par>
                          <p:cTn id="458" fill="hold">
                            <p:stCondLst>
                              <p:cond delay="0"/>
                            </p:stCondLst>
                            <p:childTnLst>
                              <p:par>
                                <p:cTn id="459" presetID="1" presetClass="exit" presetSubtype="0" fill="hold" nodeType="clickEffect">
                                  <p:stCondLst>
                                    <p:cond delay="0"/>
                                  </p:stCondLst>
                                  <p:childTnLst>
                                    <p:set>
                                      <p:cBhvr>
                                        <p:cTn id="460" dur="1" fill="hold">
                                          <p:stCondLst>
                                            <p:cond delay="0"/>
                                          </p:stCondLst>
                                        </p:cTn>
                                        <p:tgtEl>
                                          <p:spTgt spid="80"/>
                                        </p:tgtEl>
                                        <p:attrNameLst>
                                          <p:attrName>style.visibility</p:attrName>
                                        </p:attrNameLst>
                                      </p:cBhvr>
                                      <p:to>
                                        <p:strVal val="hidden"/>
                                      </p:to>
                                    </p:set>
                                  </p:childTnLst>
                                </p:cTn>
                              </p:par>
                              <p:par>
                                <p:cTn id="461" presetID="1" presetClass="entr" presetSubtype="0" fill="hold" nodeType="withEffect">
                                  <p:stCondLst>
                                    <p:cond delay="0"/>
                                  </p:stCondLst>
                                  <p:childTnLst>
                                    <p:set>
                                      <p:cBhvr>
                                        <p:cTn id="462" dur="1" fill="hold">
                                          <p:stCondLst>
                                            <p:cond delay="0"/>
                                          </p:stCondLst>
                                        </p:cTn>
                                        <p:tgtEl>
                                          <p:spTgt spid="81"/>
                                        </p:tgtEl>
                                        <p:attrNameLst>
                                          <p:attrName>style.visibility</p:attrName>
                                        </p:attrNameLst>
                                      </p:cBhvr>
                                      <p:to>
                                        <p:strVal val="visible"/>
                                      </p:to>
                                    </p:set>
                                  </p:childTnLst>
                                </p:cTn>
                              </p:par>
                            </p:childTnLst>
                          </p:cTn>
                        </p:par>
                      </p:childTnLst>
                    </p:cTn>
                  </p:par>
                  <p:par>
                    <p:cTn id="463" fill="hold">
                      <p:stCondLst>
                        <p:cond delay="indefinite"/>
                      </p:stCondLst>
                      <p:childTnLst>
                        <p:par>
                          <p:cTn id="464" fill="hold">
                            <p:stCondLst>
                              <p:cond delay="0"/>
                            </p:stCondLst>
                            <p:childTnLst>
                              <p:par>
                                <p:cTn id="465" presetID="1" presetClass="exit" presetSubtype="0" fill="hold" nodeType="clickEffect">
                                  <p:stCondLst>
                                    <p:cond delay="0"/>
                                  </p:stCondLst>
                                  <p:childTnLst>
                                    <p:set>
                                      <p:cBhvr>
                                        <p:cTn id="466" dur="1" fill="hold">
                                          <p:stCondLst>
                                            <p:cond delay="0"/>
                                          </p:stCondLst>
                                        </p:cTn>
                                        <p:tgtEl>
                                          <p:spTgt spid="81"/>
                                        </p:tgtEl>
                                        <p:attrNameLst>
                                          <p:attrName>style.visibility</p:attrName>
                                        </p:attrNameLst>
                                      </p:cBhvr>
                                      <p:to>
                                        <p:strVal val="hidden"/>
                                      </p:to>
                                    </p:set>
                                  </p:childTnLst>
                                </p:cTn>
                              </p:par>
                              <p:par>
                                <p:cTn id="467" presetID="1" presetClass="entr" presetSubtype="0" fill="hold" nodeType="withEffect">
                                  <p:stCondLst>
                                    <p:cond delay="0"/>
                                  </p:stCondLst>
                                  <p:childTnLst>
                                    <p:set>
                                      <p:cBhvr>
                                        <p:cTn id="468" dur="1" fill="hold">
                                          <p:stCondLst>
                                            <p:cond delay="0"/>
                                          </p:stCondLst>
                                        </p:cTn>
                                        <p:tgtEl>
                                          <p:spTgt spid="82"/>
                                        </p:tgtEl>
                                        <p:attrNameLst>
                                          <p:attrName>style.visibility</p:attrName>
                                        </p:attrNameLst>
                                      </p:cBhvr>
                                      <p:to>
                                        <p:strVal val="visible"/>
                                      </p:to>
                                    </p:set>
                                  </p:childTnLst>
                                </p:cTn>
                              </p:par>
                            </p:childTnLst>
                          </p:cTn>
                        </p:par>
                      </p:childTnLst>
                    </p:cTn>
                  </p:par>
                  <p:par>
                    <p:cTn id="469" fill="hold">
                      <p:stCondLst>
                        <p:cond delay="indefinite"/>
                      </p:stCondLst>
                      <p:childTnLst>
                        <p:par>
                          <p:cTn id="470" fill="hold">
                            <p:stCondLst>
                              <p:cond delay="0"/>
                            </p:stCondLst>
                            <p:childTnLst>
                              <p:par>
                                <p:cTn id="471" presetID="1" presetClass="exit" presetSubtype="0" fill="hold" nodeType="clickEffect">
                                  <p:stCondLst>
                                    <p:cond delay="0"/>
                                  </p:stCondLst>
                                  <p:childTnLst>
                                    <p:set>
                                      <p:cBhvr>
                                        <p:cTn id="472" dur="1" fill="hold">
                                          <p:stCondLst>
                                            <p:cond delay="0"/>
                                          </p:stCondLst>
                                        </p:cTn>
                                        <p:tgtEl>
                                          <p:spTgt spid="82"/>
                                        </p:tgtEl>
                                        <p:attrNameLst>
                                          <p:attrName>style.visibility</p:attrName>
                                        </p:attrNameLst>
                                      </p:cBhvr>
                                      <p:to>
                                        <p:strVal val="hidden"/>
                                      </p:to>
                                    </p:set>
                                  </p:childTnLst>
                                </p:cTn>
                              </p:par>
                              <p:par>
                                <p:cTn id="473" presetID="1" presetClass="entr" presetSubtype="0" fill="hold" nodeType="withEffect">
                                  <p:stCondLst>
                                    <p:cond delay="0"/>
                                  </p:stCondLst>
                                  <p:childTnLst>
                                    <p:set>
                                      <p:cBhvr>
                                        <p:cTn id="474" dur="1" fill="hold">
                                          <p:stCondLst>
                                            <p:cond delay="0"/>
                                          </p:stCondLst>
                                        </p:cTn>
                                        <p:tgtEl>
                                          <p:spTgt spid="83"/>
                                        </p:tgtEl>
                                        <p:attrNameLst>
                                          <p:attrName>style.visibility</p:attrName>
                                        </p:attrNameLst>
                                      </p:cBhvr>
                                      <p:to>
                                        <p:strVal val="visible"/>
                                      </p:to>
                                    </p:set>
                                  </p:childTnLst>
                                </p:cTn>
                              </p:par>
                            </p:childTnLst>
                          </p:cTn>
                        </p:par>
                      </p:childTnLst>
                    </p:cTn>
                  </p:par>
                  <p:par>
                    <p:cTn id="475" fill="hold">
                      <p:stCondLst>
                        <p:cond delay="indefinite"/>
                      </p:stCondLst>
                      <p:childTnLst>
                        <p:par>
                          <p:cTn id="476" fill="hold">
                            <p:stCondLst>
                              <p:cond delay="0"/>
                            </p:stCondLst>
                            <p:childTnLst>
                              <p:par>
                                <p:cTn id="477" presetID="1" presetClass="exit" presetSubtype="0" fill="hold" nodeType="clickEffect">
                                  <p:stCondLst>
                                    <p:cond delay="0"/>
                                  </p:stCondLst>
                                  <p:childTnLst>
                                    <p:set>
                                      <p:cBhvr>
                                        <p:cTn id="478" dur="1" fill="hold">
                                          <p:stCondLst>
                                            <p:cond delay="0"/>
                                          </p:stCondLst>
                                        </p:cTn>
                                        <p:tgtEl>
                                          <p:spTgt spid="83"/>
                                        </p:tgtEl>
                                        <p:attrNameLst>
                                          <p:attrName>style.visibility</p:attrName>
                                        </p:attrNameLst>
                                      </p:cBhvr>
                                      <p:to>
                                        <p:strVal val="hidden"/>
                                      </p:to>
                                    </p:set>
                                  </p:childTnLst>
                                </p:cTn>
                              </p:par>
                              <p:par>
                                <p:cTn id="479" presetID="1" presetClass="entr" presetSubtype="0" fill="hold" nodeType="withEffect">
                                  <p:stCondLst>
                                    <p:cond delay="0"/>
                                  </p:stCondLst>
                                  <p:childTnLst>
                                    <p:set>
                                      <p:cBhvr>
                                        <p:cTn id="480" dur="1" fill="hold">
                                          <p:stCondLst>
                                            <p:cond delay="0"/>
                                          </p:stCondLst>
                                        </p:cTn>
                                        <p:tgtEl>
                                          <p:spTgt spid="84"/>
                                        </p:tgtEl>
                                        <p:attrNameLst>
                                          <p:attrName>style.visibility</p:attrName>
                                        </p:attrNameLst>
                                      </p:cBhvr>
                                      <p:to>
                                        <p:strVal val="visible"/>
                                      </p:to>
                                    </p:set>
                                  </p:childTnLst>
                                </p:cTn>
                              </p:par>
                            </p:childTnLst>
                          </p:cTn>
                        </p:par>
                      </p:childTnLst>
                    </p:cTn>
                  </p:par>
                  <p:par>
                    <p:cTn id="481" fill="hold">
                      <p:stCondLst>
                        <p:cond delay="indefinite"/>
                      </p:stCondLst>
                      <p:childTnLst>
                        <p:par>
                          <p:cTn id="482" fill="hold">
                            <p:stCondLst>
                              <p:cond delay="0"/>
                            </p:stCondLst>
                            <p:childTnLst>
                              <p:par>
                                <p:cTn id="483" presetID="1" presetClass="exit" presetSubtype="0" fill="hold" nodeType="clickEffect">
                                  <p:stCondLst>
                                    <p:cond delay="0"/>
                                  </p:stCondLst>
                                  <p:childTnLst>
                                    <p:set>
                                      <p:cBhvr>
                                        <p:cTn id="484" dur="1" fill="hold">
                                          <p:stCondLst>
                                            <p:cond delay="0"/>
                                          </p:stCondLst>
                                        </p:cTn>
                                        <p:tgtEl>
                                          <p:spTgt spid="84"/>
                                        </p:tgtEl>
                                        <p:attrNameLst>
                                          <p:attrName>style.visibility</p:attrName>
                                        </p:attrNameLst>
                                      </p:cBhvr>
                                      <p:to>
                                        <p:strVal val="hidden"/>
                                      </p:to>
                                    </p:set>
                                  </p:childTnLst>
                                </p:cTn>
                              </p:par>
                              <p:par>
                                <p:cTn id="485" presetID="1" presetClass="entr" presetSubtype="0" fill="hold" nodeType="withEffect">
                                  <p:stCondLst>
                                    <p:cond delay="0"/>
                                  </p:stCondLst>
                                  <p:childTnLst>
                                    <p:set>
                                      <p:cBhvr>
                                        <p:cTn id="486" dur="1" fill="hold">
                                          <p:stCondLst>
                                            <p:cond delay="0"/>
                                          </p:stCondLst>
                                        </p:cTn>
                                        <p:tgtEl>
                                          <p:spTgt spid="85"/>
                                        </p:tgtEl>
                                        <p:attrNameLst>
                                          <p:attrName>style.visibility</p:attrName>
                                        </p:attrNameLst>
                                      </p:cBhvr>
                                      <p:to>
                                        <p:strVal val="visible"/>
                                      </p:to>
                                    </p:set>
                                  </p:childTnLst>
                                </p:cTn>
                              </p:par>
                            </p:childTnLst>
                          </p:cTn>
                        </p:par>
                      </p:childTnLst>
                    </p:cTn>
                  </p:par>
                  <p:par>
                    <p:cTn id="487" fill="hold">
                      <p:stCondLst>
                        <p:cond delay="indefinite"/>
                      </p:stCondLst>
                      <p:childTnLst>
                        <p:par>
                          <p:cTn id="488" fill="hold">
                            <p:stCondLst>
                              <p:cond delay="0"/>
                            </p:stCondLst>
                            <p:childTnLst>
                              <p:par>
                                <p:cTn id="489" presetID="1" presetClass="exit" presetSubtype="0" fill="hold" nodeType="clickEffect">
                                  <p:stCondLst>
                                    <p:cond delay="0"/>
                                  </p:stCondLst>
                                  <p:childTnLst>
                                    <p:set>
                                      <p:cBhvr>
                                        <p:cTn id="490" dur="1" fill="hold">
                                          <p:stCondLst>
                                            <p:cond delay="0"/>
                                          </p:stCondLst>
                                        </p:cTn>
                                        <p:tgtEl>
                                          <p:spTgt spid="85"/>
                                        </p:tgtEl>
                                        <p:attrNameLst>
                                          <p:attrName>style.visibility</p:attrName>
                                        </p:attrNameLst>
                                      </p:cBhvr>
                                      <p:to>
                                        <p:strVal val="hidden"/>
                                      </p:to>
                                    </p:set>
                                  </p:childTnLst>
                                </p:cTn>
                              </p:par>
                              <p:par>
                                <p:cTn id="491" presetID="1" presetClass="entr" presetSubtype="0" fill="hold" nodeType="withEffect">
                                  <p:stCondLst>
                                    <p:cond delay="0"/>
                                  </p:stCondLst>
                                  <p:childTnLst>
                                    <p:set>
                                      <p:cBhvr>
                                        <p:cTn id="492" dur="1" fill="hold">
                                          <p:stCondLst>
                                            <p:cond delay="0"/>
                                          </p:stCondLst>
                                        </p:cTn>
                                        <p:tgtEl>
                                          <p:spTgt spid="86"/>
                                        </p:tgtEl>
                                        <p:attrNameLst>
                                          <p:attrName>style.visibility</p:attrName>
                                        </p:attrNameLst>
                                      </p:cBhvr>
                                      <p:to>
                                        <p:strVal val="visible"/>
                                      </p:to>
                                    </p:set>
                                  </p:childTnLst>
                                </p:cTn>
                              </p:par>
                            </p:childTnLst>
                          </p:cTn>
                        </p:par>
                      </p:childTnLst>
                    </p:cTn>
                  </p:par>
                  <p:par>
                    <p:cTn id="493" fill="hold">
                      <p:stCondLst>
                        <p:cond delay="indefinite"/>
                      </p:stCondLst>
                      <p:childTnLst>
                        <p:par>
                          <p:cTn id="494" fill="hold">
                            <p:stCondLst>
                              <p:cond delay="0"/>
                            </p:stCondLst>
                            <p:childTnLst>
                              <p:par>
                                <p:cTn id="495" presetID="1" presetClass="exit" presetSubtype="0" fill="hold" nodeType="clickEffect">
                                  <p:stCondLst>
                                    <p:cond delay="0"/>
                                  </p:stCondLst>
                                  <p:childTnLst>
                                    <p:set>
                                      <p:cBhvr>
                                        <p:cTn id="496" dur="1" fill="hold">
                                          <p:stCondLst>
                                            <p:cond delay="0"/>
                                          </p:stCondLst>
                                        </p:cTn>
                                        <p:tgtEl>
                                          <p:spTgt spid="86"/>
                                        </p:tgtEl>
                                        <p:attrNameLst>
                                          <p:attrName>style.visibility</p:attrName>
                                        </p:attrNameLst>
                                      </p:cBhvr>
                                      <p:to>
                                        <p:strVal val="hidden"/>
                                      </p:to>
                                    </p:set>
                                  </p:childTnLst>
                                </p:cTn>
                              </p:par>
                              <p:par>
                                <p:cTn id="497" presetID="1" presetClass="entr" presetSubtype="0" fill="hold" nodeType="withEffect">
                                  <p:stCondLst>
                                    <p:cond delay="0"/>
                                  </p:stCondLst>
                                  <p:childTnLst>
                                    <p:set>
                                      <p:cBhvr>
                                        <p:cTn id="498" dur="1" fill="hold">
                                          <p:stCondLst>
                                            <p:cond delay="0"/>
                                          </p:stCondLst>
                                        </p:cTn>
                                        <p:tgtEl>
                                          <p:spTgt spid="87"/>
                                        </p:tgtEl>
                                        <p:attrNameLst>
                                          <p:attrName>style.visibility</p:attrName>
                                        </p:attrNameLst>
                                      </p:cBhvr>
                                      <p:to>
                                        <p:strVal val="visible"/>
                                      </p:to>
                                    </p:set>
                                  </p:childTnLst>
                                </p:cTn>
                              </p:par>
                            </p:childTnLst>
                          </p:cTn>
                        </p:par>
                      </p:childTnLst>
                    </p:cTn>
                  </p:par>
                  <p:par>
                    <p:cTn id="499" fill="hold">
                      <p:stCondLst>
                        <p:cond delay="indefinite"/>
                      </p:stCondLst>
                      <p:childTnLst>
                        <p:par>
                          <p:cTn id="500" fill="hold">
                            <p:stCondLst>
                              <p:cond delay="0"/>
                            </p:stCondLst>
                            <p:childTnLst>
                              <p:par>
                                <p:cTn id="501" presetID="1" presetClass="exit" presetSubtype="0" fill="hold" nodeType="clickEffect">
                                  <p:stCondLst>
                                    <p:cond delay="0"/>
                                  </p:stCondLst>
                                  <p:childTnLst>
                                    <p:set>
                                      <p:cBhvr>
                                        <p:cTn id="502" dur="1" fill="hold">
                                          <p:stCondLst>
                                            <p:cond delay="0"/>
                                          </p:stCondLst>
                                        </p:cTn>
                                        <p:tgtEl>
                                          <p:spTgt spid="87"/>
                                        </p:tgtEl>
                                        <p:attrNameLst>
                                          <p:attrName>style.visibility</p:attrName>
                                        </p:attrNameLst>
                                      </p:cBhvr>
                                      <p:to>
                                        <p:strVal val="hidden"/>
                                      </p:to>
                                    </p:set>
                                  </p:childTnLst>
                                </p:cTn>
                              </p:par>
                              <p:par>
                                <p:cTn id="503" presetID="1" presetClass="entr" presetSubtype="0" fill="hold" nodeType="withEffect">
                                  <p:stCondLst>
                                    <p:cond delay="0"/>
                                  </p:stCondLst>
                                  <p:childTnLst>
                                    <p:set>
                                      <p:cBhvr>
                                        <p:cTn id="504" dur="1" fill="hold">
                                          <p:stCondLst>
                                            <p:cond delay="0"/>
                                          </p:stCondLst>
                                        </p:cTn>
                                        <p:tgtEl>
                                          <p:spTgt spid="88"/>
                                        </p:tgtEl>
                                        <p:attrNameLst>
                                          <p:attrName>style.visibility</p:attrName>
                                        </p:attrNameLst>
                                      </p:cBhvr>
                                      <p:to>
                                        <p:strVal val="visible"/>
                                      </p:to>
                                    </p:set>
                                  </p:childTnLst>
                                </p:cTn>
                              </p:par>
                            </p:childTnLst>
                          </p:cTn>
                        </p:par>
                      </p:childTnLst>
                    </p:cTn>
                  </p:par>
                  <p:par>
                    <p:cTn id="505" fill="hold">
                      <p:stCondLst>
                        <p:cond delay="indefinite"/>
                      </p:stCondLst>
                      <p:childTnLst>
                        <p:par>
                          <p:cTn id="506" fill="hold">
                            <p:stCondLst>
                              <p:cond delay="0"/>
                            </p:stCondLst>
                            <p:childTnLst>
                              <p:par>
                                <p:cTn id="507" presetID="1" presetClass="exit" presetSubtype="0" fill="hold" nodeType="clickEffect">
                                  <p:stCondLst>
                                    <p:cond delay="0"/>
                                  </p:stCondLst>
                                  <p:childTnLst>
                                    <p:set>
                                      <p:cBhvr>
                                        <p:cTn id="508" dur="1" fill="hold">
                                          <p:stCondLst>
                                            <p:cond delay="0"/>
                                          </p:stCondLst>
                                        </p:cTn>
                                        <p:tgtEl>
                                          <p:spTgt spid="88"/>
                                        </p:tgtEl>
                                        <p:attrNameLst>
                                          <p:attrName>style.visibility</p:attrName>
                                        </p:attrNameLst>
                                      </p:cBhvr>
                                      <p:to>
                                        <p:strVal val="hidden"/>
                                      </p:to>
                                    </p:set>
                                  </p:childTnLst>
                                </p:cTn>
                              </p:par>
                              <p:par>
                                <p:cTn id="509" presetID="1" presetClass="entr" presetSubtype="0" fill="hold" nodeType="withEffect">
                                  <p:stCondLst>
                                    <p:cond delay="0"/>
                                  </p:stCondLst>
                                  <p:childTnLst>
                                    <p:set>
                                      <p:cBhvr>
                                        <p:cTn id="510" dur="1" fill="hold">
                                          <p:stCondLst>
                                            <p:cond delay="0"/>
                                          </p:stCondLst>
                                        </p:cTn>
                                        <p:tgtEl>
                                          <p:spTgt spid="89"/>
                                        </p:tgtEl>
                                        <p:attrNameLst>
                                          <p:attrName>style.visibility</p:attrName>
                                        </p:attrNameLst>
                                      </p:cBhvr>
                                      <p:to>
                                        <p:strVal val="visible"/>
                                      </p:to>
                                    </p:set>
                                  </p:childTnLst>
                                </p:cTn>
                              </p:par>
                            </p:childTnLst>
                          </p:cTn>
                        </p:par>
                      </p:childTnLst>
                    </p:cTn>
                  </p:par>
                  <p:par>
                    <p:cTn id="511" fill="hold">
                      <p:stCondLst>
                        <p:cond delay="indefinite"/>
                      </p:stCondLst>
                      <p:childTnLst>
                        <p:par>
                          <p:cTn id="512" fill="hold">
                            <p:stCondLst>
                              <p:cond delay="0"/>
                            </p:stCondLst>
                            <p:childTnLst>
                              <p:par>
                                <p:cTn id="513" presetID="1" presetClass="exit" presetSubtype="0" fill="hold" nodeType="clickEffect">
                                  <p:stCondLst>
                                    <p:cond delay="0"/>
                                  </p:stCondLst>
                                  <p:childTnLst>
                                    <p:set>
                                      <p:cBhvr>
                                        <p:cTn id="514" dur="1" fill="hold">
                                          <p:stCondLst>
                                            <p:cond delay="0"/>
                                          </p:stCondLst>
                                        </p:cTn>
                                        <p:tgtEl>
                                          <p:spTgt spid="89"/>
                                        </p:tgtEl>
                                        <p:attrNameLst>
                                          <p:attrName>style.visibility</p:attrName>
                                        </p:attrNameLst>
                                      </p:cBhvr>
                                      <p:to>
                                        <p:strVal val="hidden"/>
                                      </p:to>
                                    </p:set>
                                  </p:childTnLst>
                                </p:cTn>
                              </p:par>
                              <p:par>
                                <p:cTn id="515" presetID="1" presetClass="entr" presetSubtype="0" fill="hold" nodeType="withEffect">
                                  <p:stCondLst>
                                    <p:cond delay="0"/>
                                  </p:stCondLst>
                                  <p:childTnLst>
                                    <p:set>
                                      <p:cBhvr>
                                        <p:cTn id="516" dur="1" fill="hold">
                                          <p:stCondLst>
                                            <p:cond delay="0"/>
                                          </p:stCondLst>
                                        </p:cTn>
                                        <p:tgtEl>
                                          <p:spTgt spid="90"/>
                                        </p:tgtEl>
                                        <p:attrNameLst>
                                          <p:attrName>style.visibility</p:attrName>
                                        </p:attrNameLst>
                                      </p:cBhvr>
                                      <p:to>
                                        <p:strVal val="visible"/>
                                      </p:to>
                                    </p:set>
                                  </p:childTnLst>
                                </p:cTn>
                              </p:par>
                            </p:childTnLst>
                          </p:cTn>
                        </p:par>
                      </p:childTnLst>
                    </p:cTn>
                  </p:par>
                  <p:par>
                    <p:cTn id="517" fill="hold">
                      <p:stCondLst>
                        <p:cond delay="indefinite"/>
                      </p:stCondLst>
                      <p:childTnLst>
                        <p:par>
                          <p:cTn id="518" fill="hold">
                            <p:stCondLst>
                              <p:cond delay="0"/>
                            </p:stCondLst>
                            <p:childTnLst>
                              <p:par>
                                <p:cTn id="519" presetID="1" presetClass="exit" presetSubtype="0" fill="hold" nodeType="clickEffect">
                                  <p:stCondLst>
                                    <p:cond delay="0"/>
                                  </p:stCondLst>
                                  <p:childTnLst>
                                    <p:set>
                                      <p:cBhvr>
                                        <p:cTn id="520" dur="1" fill="hold">
                                          <p:stCondLst>
                                            <p:cond delay="0"/>
                                          </p:stCondLst>
                                        </p:cTn>
                                        <p:tgtEl>
                                          <p:spTgt spid="90"/>
                                        </p:tgtEl>
                                        <p:attrNameLst>
                                          <p:attrName>style.visibility</p:attrName>
                                        </p:attrNameLst>
                                      </p:cBhvr>
                                      <p:to>
                                        <p:strVal val="hidden"/>
                                      </p:to>
                                    </p:set>
                                  </p:childTnLst>
                                </p:cTn>
                              </p:par>
                              <p:par>
                                <p:cTn id="521" presetID="1" presetClass="entr" presetSubtype="0" fill="hold" nodeType="withEffect">
                                  <p:stCondLst>
                                    <p:cond delay="0"/>
                                  </p:stCondLst>
                                  <p:childTnLst>
                                    <p:set>
                                      <p:cBhvr>
                                        <p:cTn id="522" dur="1" fill="hold">
                                          <p:stCondLst>
                                            <p:cond delay="0"/>
                                          </p:stCondLst>
                                        </p:cTn>
                                        <p:tgtEl>
                                          <p:spTgt spid="91"/>
                                        </p:tgtEl>
                                        <p:attrNameLst>
                                          <p:attrName>style.visibility</p:attrName>
                                        </p:attrNameLst>
                                      </p:cBhvr>
                                      <p:to>
                                        <p:strVal val="visible"/>
                                      </p:to>
                                    </p:set>
                                  </p:childTnLst>
                                </p:cTn>
                              </p:par>
                            </p:childTnLst>
                          </p:cTn>
                        </p:par>
                      </p:childTnLst>
                    </p:cTn>
                  </p:par>
                  <p:par>
                    <p:cTn id="523" fill="hold">
                      <p:stCondLst>
                        <p:cond delay="indefinite"/>
                      </p:stCondLst>
                      <p:childTnLst>
                        <p:par>
                          <p:cTn id="524" fill="hold">
                            <p:stCondLst>
                              <p:cond delay="0"/>
                            </p:stCondLst>
                            <p:childTnLst>
                              <p:par>
                                <p:cTn id="525" presetID="1" presetClass="exit" presetSubtype="0" fill="hold" nodeType="clickEffect">
                                  <p:stCondLst>
                                    <p:cond delay="0"/>
                                  </p:stCondLst>
                                  <p:childTnLst>
                                    <p:set>
                                      <p:cBhvr>
                                        <p:cTn id="526" dur="1" fill="hold">
                                          <p:stCondLst>
                                            <p:cond delay="0"/>
                                          </p:stCondLst>
                                        </p:cTn>
                                        <p:tgtEl>
                                          <p:spTgt spid="91"/>
                                        </p:tgtEl>
                                        <p:attrNameLst>
                                          <p:attrName>style.visibility</p:attrName>
                                        </p:attrNameLst>
                                      </p:cBhvr>
                                      <p:to>
                                        <p:strVal val="hidden"/>
                                      </p:to>
                                    </p:set>
                                  </p:childTnLst>
                                </p:cTn>
                              </p:par>
                              <p:par>
                                <p:cTn id="527" presetID="1" presetClass="entr" presetSubtype="0" fill="hold" nodeType="withEffect">
                                  <p:stCondLst>
                                    <p:cond delay="0"/>
                                  </p:stCondLst>
                                  <p:childTnLst>
                                    <p:set>
                                      <p:cBhvr>
                                        <p:cTn id="528" dur="1" fill="hold">
                                          <p:stCondLst>
                                            <p:cond delay="0"/>
                                          </p:stCondLst>
                                        </p:cTn>
                                        <p:tgtEl>
                                          <p:spTgt spid="92"/>
                                        </p:tgtEl>
                                        <p:attrNameLst>
                                          <p:attrName>style.visibility</p:attrName>
                                        </p:attrNameLst>
                                      </p:cBhvr>
                                      <p:to>
                                        <p:strVal val="visible"/>
                                      </p:to>
                                    </p:set>
                                  </p:childTnLst>
                                </p:cTn>
                              </p:par>
                            </p:childTnLst>
                          </p:cTn>
                        </p:par>
                      </p:childTnLst>
                    </p:cTn>
                  </p:par>
                  <p:par>
                    <p:cTn id="529" fill="hold">
                      <p:stCondLst>
                        <p:cond delay="indefinite"/>
                      </p:stCondLst>
                      <p:childTnLst>
                        <p:par>
                          <p:cTn id="530" fill="hold">
                            <p:stCondLst>
                              <p:cond delay="0"/>
                            </p:stCondLst>
                            <p:childTnLst>
                              <p:par>
                                <p:cTn id="531" presetID="1" presetClass="exit" presetSubtype="0" fill="hold" nodeType="clickEffect">
                                  <p:stCondLst>
                                    <p:cond delay="0"/>
                                  </p:stCondLst>
                                  <p:childTnLst>
                                    <p:set>
                                      <p:cBhvr>
                                        <p:cTn id="532" dur="1" fill="hold">
                                          <p:stCondLst>
                                            <p:cond delay="0"/>
                                          </p:stCondLst>
                                        </p:cTn>
                                        <p:tgtEl>
                                          <p:spTgt spid="92"/>
                                        </p:tgtEl>
                                        <p:attrNameLst>
                                          <p:attrName>style.visibility</p:attrName>
                                        </p:attrNameLst>
                                      </p:cBhvr>
                                      <p:to>
                                        <p:strVal val="hidden"/>
                                      </p:to>
                                    </p:set>
                                  </p:childTnLst>
                                </p:cTn>
                              </p:par>
                              <p:par>
                                <p:cTn id="533" presetID="1" presetClass="entr" presetSubtype="0" fill="hold" nodeType="withEffect">
                                  <p:stCondLst>
                                    <p:cond delay="0"/>
                                  </p:stCondLst>
                                  <p:childTnLst>
                                    <p:set>
                                      <p:cBhvr>
                                        <p:cTn id="534" dur="1" fill="hold">
                                          <p:stCondLst>
                                            <p:cond delay="0"/>
                                          </p:stCondLst>
                                        </p:cTn>
                                        <p:tgtEl>
                                          <p:spTgt spid="93"/>
                                        </p:tgtEl>
                                        <p:attrNameLst>
                                          <p:attrName>style.visibility</p:attrName>
                                        </p:attrNameLst>
                                      </p:cBhvr>
                                      <p:to>
                                        <p:strVal val="visible"/>
                                      </p:to>
                                    </p:set>
                                  </p:childTnLst>
                                </p:cTn>
                              </p:par>
                            </p:childTnLst>
                          </p:cTn>
                        </p:par>
                      </p:childTnLst>
                    </p:cTn>
                  </p:par>
                  <p:par>
                    <p:cTn id="535" fill="hold">
                      <p:stCondLst>
                        <p:cond delay="indefinite"/>
                      </p:stCondLst>
                      <p:childTnLst>
                        <p:par>
                          <p:cTn id="536" fill="hold">
                            <p:stCondLst>
                              <p:cond delay="0"/>
                            </p:stCondLst>
                            <p:childTnLst>
                              <p:par>
                                <p:cTn id="537" presetID="1" presetClass="exit" presetSubtype="0" fill="hold" nodeType="clickEffect">
                                  <p:stCondLst>
                                    <p:cond delay="0"/>
                                  </p:stCondLst>
                                  <p:childTnLst>
                                    <p:set>
                                      <p:cBhvr>
                                        <p:cTn id="538" dur="1" fill="hold">
                                          <p:stCondLst>
                                            <p:cond delay="0"/>
                                          </p:stCondLst>
                                        </p:cTn>
                                        <p:tgtEl>
                                          <p:spTgt spid="93"/>
                                        </p:tgtEl>
                                        <p:attrNameLst>
                                          <p:attrName>style.visibility</p:attrName>
                                        </p:attrNameLst>
                                      </p:cBhvr>
                                      <p:to>
                                        <p:strVal val="hidden"/>
                                      </p:to>
                                    </p:set>
                                  </p:childTnLst>
                                </p:cTn>
                              </p:par>
                              <p:par>
                                <p:cTn id="539" presetID="1" presetClass="entr" presetSubtype="0" fill="hold" nodeType="withEffect">
                                  <p:stCondLst>
                                    <p:cond delay="0"/>
                                  </p:stCondLst>
                                  <p:childTnLst>
                                    <p:set>
                                      <p:cBhvr>
                                        <p:cTn id="540" dur="1" fill="hold">
                                          <p:stCondLst>
                                            <p:cond delay="0"/>
                                          </p:stCondLst>
                                        </p:cTn>
                                        <p:tgtEl>
                                          <p:spTgt spid="94"/>
                                        </p:tgtEl>
                                        <p:attrNameLst>
                                          <p:attrName>style.visibility</p:attrName>
                                        </p:attrNameLst>
                                      </p:cBhvr>
                                      <p:to>
                                        <p:strVal val="visible"/>
                                      </p:to>
                                    </p:set>
                                  </p:childTnLst>
                                </p:cTn>
                              </p:par>
                            </p:childTnLst>
                          </p:cTn>
                        </p:par>
                      </p:childTnLst>
                    </p:cTn>
                  </p:par>
                  <p:par>
                    <p:cTn id="541" fill="hold">
                      <p:stCondLst>
                        <p:cond delay="indefinite"/>
                      </p:stCondLst>
                      <p:childTnLst>
                        <p:par>
                          <p:cTn id="542" fill="hold">
                            <p:stCondLst>
                              <p:cond delay="0"/>
                            </p:stCondLst>
                            <p:childTnLst>
                              <p:par>
                                <p:cTn id="543" presetID="1" presetClass="exit" presetSubtype="0" fill="hold" nodeType="clickEffect">
                                  <p:stCondLst>
                                    <p:cond delay="0"/>
                                  </p:stCondLst>
                                  <p:childTnLst>
                                    <p:set>
                                      <p:cBhvr>
                                        <p:cTn id="544" dur="1" fill="hold">
                                          <p:stCondLst>
                                            <p:cond delay="0"/>
                                          </p:stCondLst>
                                        </p:cTn>
                                        <p:tgtEl>
                                          <p:spTgt spid="94"/>
                                        </p:tgtEl>
                                        <p:attrNameLst>
                                          <p:attrName>style.visibility</p:attrName>
                                        </p:attrNameLst>
                                      </p:cBhvr>
                                      <p:to>
                                        <p:strVal val="hidden"/>
                                      </p:to>
                                    </p:set>
                                  </p:childTnLst>
                                </p:cTn>
                              </p:par>
                              <p:par>
                                <p:cTn id="545" presetID="1" presetClass="entr" presetSubtype="0" fill="hold" nodeType="withEffect">
                                  <p:stCondLst>
                                    <p:cond delay="0"/>
                                  </p:stCondLst>
                                  <p:childTnLst>
                                    <p:set>
                                      <p:cBhvr>
                                        <p:cTn id="546" dur="1" fill="hold">
                                          <p:stCondLst>
                                            <p:cond delay="0"/>
                                          </p:stCondLst>
                                        </p:cTn>
                                        <p:tgtEl>
                                          <p:spTgt spid="95"/>
                                        </p:tgtEl>
                                        <p:attrNameLst>
                                          <p:attrName>style.visibility</p:attrName>
                                        </p:attrNameLst>
                                      </p:cBhvr>
                                      <p:to>
                                        <p:strVal val="visible"/>
                                      </p:to>
                                    </p:set>
                                  </p:childTnLst>
                                </p:cTn>
                              </p:par>
                            </p:childTnLst>
                          </p:cTn>
                        </p:par>
                      </p:childTnLst>
                    </p:cTn>
                  </p:par>
                  <p:par>
                    <p:cTn id="547" fill="hold">
                      <p:stCondLst>
                        <p:cond delay="indefinite"/>
                      </p:stCondLst>
                      <p:childTnLst>
                        <p:par>
                          <p:cTn id="548" fill="hold">
                            <p:stCondLst>
                              <p:cond delay="0"/>
                            </p:stCondLst>
                            <p:childTnLst>
                              <p:par>
                                <p:cTn id="549" presetID="1" presetClass="exit" presetSubtype="0" fill="hold" nodeType="clickEffect">
                                  <p:stCondLst>
                                    <p:cond delay="0"/>
                                  </p:stCondLst>
                                  <p:childTnLst>
                                    <p:set>
                                      <p:cBhvr>
                                        <p:cTn id="550" dur="1" fill="hold">
                                          <p:stCondLst>
                                            <p:cond delay="0"/>
                                          </p:stCondLst>
                                        </p:cTn>
                                        <p:tgtEl>
                                          <p:spTgt spid="95"/>
                                        </p:tgtEl>
                                        <p:attrNameLst>
                                          <p:attrName>style.visibility</p:attrName>
                                        </p:attrNameLst>
                                      </p:cBhvr>
                                      <p:to>
                                        <p:strVal val="hidden"/>
                                      </p:to>
                                    </p:set>
                                  </p:childTnLst>
                                </p:cTn>
                              </p:par>
                              <p:par>
                                <p:cTn id="551" presetID="1" presetClass="entr" presetSubtype="0" fill="hold" nodeType="withEffect">
                                  <p:stCondLst>
                                    <p:cond delay="0"/>
                                  </p:stCondLst>
                                  <p:childTnLst>
                                    <p:set>
                                      <p:cBhvr>
                                        <p:cTn id="552" dur="1" fill="hold">
                                          <p:stCondLst>
                                            <p:cond delay="0"/>
                                          </p:stCondLst>
                                        </p:cTn>
                                        <p:tgtEl>
                                          <p:spTgt spid="96"/>
                                        </p:tgtEl>
                                        <p:attrNameLst>
                                          <p:attrName>style.visibility</p:attrName>
                                        </p:attrNameLst>
                                      </p:cBhvr>
                                      <p:to>
                                        <p:strVal val="visible"/>
                                      </p:to>
                                    </p:set>
                                  </p:childTnLst>
                                </p:cTn>
                              </p:par>
                            </p:childTnLst>
                          </p:cTn>
                        </p:par>
                      </p:childTnLst>
                    </p:cTn>
                  </p:par>
                  <p:par>
                    <p:cTn id="553" fill="hold">
                      <p:stCondLst>
                        <p:cond delay="indefinite"/>
                      </p:stCondLst>
                      <p:childTnLst>
                        <p:par>
                          <p:cTn id="554" fill="hold">
                            <p:stCondLst>
                              <p:cond delay="0"/>
                            </p:stCondLst>
                            <p:childTnLst>
                              <p:par>
                                <p:cTn id="555" presetID="1" presetClass="exit" presetSubtype="0" fill="hold" nodeType="clickEffect">
                                  <p:stCondLst>
                                    <p:cond delay="0"/>
                                  </p:stCondLst>
                                  <p:childTnLst>
                                    <p:set>
                                      <p:cBhvr>
                                        <p:cTn id="556" dur="1" fill="hold">
                                          <p:stCondLst>
                                            <p:cond delay="0"/>
                                          </p:stCondLst>
                                        </p:cTn>
                                        <p:tgtEl>
                                          <p:spTgt spid="96"/>
                                        </p:tgtEl>
                                        <p:attrNameLst>
                                          <p:attrName>style.visibility</p:attrName>
                                        </p:attrNameLst>
                                      </p:cBhvr>
                                      <p:to>
                                        <p:strVal val="hidden"/>
                                      </p:to>
                                    </p:set>
                                  </p:childTnLst>
                                </p:cTn>
                              </p:par>
                              <p:par>
                                <p:cTn id="557" presetID="1" presetClass="entr" presetSubtype="0" fill="hold" nodeType="withEffect">
                                  <p:stCondLst>
                                    <p:cond delay="0"/>
                                  </p:stCondLst>
                                  <p:childTnLst>
                                    <p:set>
                                      <p:cBhvr>
                                        <p:cTn id="558" dur="1" fill="hold">
                                          <p:stCondLst>
                                            <p:cond delay="0"/>
                                          </p:stCondLst>
                                        </p:cTn>
                                        <p:tgtEl>
                                          <p:spTgt spid="97"/>
                                        </p:tgtEl>
                                        <p:attrNameLst>
                                          <p:attrName>style.visibility</p:attrName>
                                        </p:attrNameLst>
                                      </p:cBhvr>
                                      <p:to>
                                        <p:strVal val="visible"/>
                                      </p:to>
                                    </p:set>
                                  </p:childTnLst>
                                </p:cTn>
                              </p:par>
                            </p:childTnLst>
                          </p:cTn>
                        </p:par>
                      </p:childTnLst>
                    </p:cTn>
                  </p:par>
                  <p:par>
                    <p:cTn id="559" fill="hold">
                      <p:stCondLst>
                        <p:cond delay="indefinite"/>
                      </p:stCondLst>
                      <p:childTnLst>
                        <p:par>
                          <p:cTn id="560" fill="hold">
                            <p:stCondLst>
                              <p:cond delay="0"/>
                            </p:stCondLst>
                            <p:childTnLst>
                              <p:par>
                                <p:cTn id="561" presetID="1" presetClass="exit" presetSubtype="0" fill="hold" nodeType="clickEffect">
                                  <p:stCondLst>
                                    <p:cond delay="0"/>
                                  </p:stCondLst>
                                  <p:childTnLst>
                                    <p:set>
                                      <p:cBhvr>
                                        <p:cTn id="562" dur="1" fill="hold">
                                          <p:stCondLst>
                                            <p:cond delay="0"/>
                                          </p:stCondLst>
                                        </p:cTn>
                                        <p:tgtEl>
                                          <p:spTgt spid="97"/>
                                        </p:tgtEl>
                                        <p:attrNameLst>
                                          <p:attrName>style.visibility</p:attrName>
                                        </p:attrNameLst>
                                      </p:cBhvr>
                                      <p:to>
                                        <p:strVal val="hidden"/>
                                      </p:to>
                                    </p:set>
                                  </p:childTnLst>
                                </p:cTn>
                              </p:par>
                              <p:par>
                                <p:cTn id="563" presetID="1" presetClass="entr" presetSubtype="0" fill="hold" nodeType="withEffect">
                                  <p:stCondLst>
                                    <p:cond delay="0"/>
                                  </p:stCondLst>
                                  <p:childTnLst>
                                    <p:set>
                                      <p:cBhvr>
                                        <p:cTn id="564" dur="1" fill="hold">
                                          <p:stCondLst>
                                            <p:cond delay="0"/>
                                          </p:stCondLst>
                                        </p:cTn>
                                        <p:tgtEl>
                                          <p:spTgt spid="98"/>
                                        </p:tgtEl>
                                        <p:attrNameLst>
                                          <p:attrName>style.visibility</p:attrName>
                                        </p:attrNameLst>
                                      </p:cBhvr>
                                      <p:to>
                                        <p:strVal val="visible"/>
                                      </p:to>
                                    </p:set>
                                  </p:childTnLst>
                                </p:cTn>
                              </p:par>
                            </p:childTnLst>
                          </p:cTn>
                        </p:par>
                      </p:childTnLst>
                    </p:cTn>
                  </p:par>
                  <p:par>
                    <p:cTn id="565" fill="hold">
                      <p:stCondLst>
                        <p:cond delay="indefinite"/>
                      </p:stCondLst>
                      <p:childTnLst>
                        <p:par>
                          <p:cTn id="566" fill="hold">
                            <p:stCondLst>
                              <p:cond delay="0"/>
                            </p:stCondLst>
                            <p:childTnLst>
                              <p:par>
                                <p:cTn id="567" presetID="1" presetClass="exit" presetSubtype="0" fill="hold" nodeType="clickEffect">
                                  <p:stCondLst>
                                    <p:cond delay="0"/>
                                  </p:stCondLst>
                                  <p:childTnLst>
                                    <p:set>
                                      <p:cBhvr>
                                        <p:cTn id="568" dur="1" fill="hold">
                                          <p:stCondLst>
                                            <p:cond delay="0"/>
                                          </p:stCondLst>
                                        </p:cTn>
                                        <p:tgtEl>
                                          <p:spTgt spid="98"/>
                                        </p:tgtEl>
                                        <p:attrNameLst>
                                          <p:attrName>style.visibility</p:attrName>
                                        </p:attrNameLst>
                                      </p:cBhvr>
                                      <p:to>
                                        <p:strVal val="hidden"/>
                                      </p:to>
                                    </p:set>
                                  </p:childTnLst>
                                </p:cTn>
                              </p:par>
                              <p:par>
                                <p:cTn id="569" presetID="1" presetClass="entr" presetSubtype="0" fill="hold" nodeType="withEffect">
                                  <p:stCondLst>
                                    <p:cond delay="0"/>
                                  </p:stCondLst>
                                  <p:childTnLst>
                                    <p:set>
                                      <p:cBhvr>
                                        <p:cTn id="570" dur="1" fill="hold">
                                          <p:stCondLst>
                                            <p:cond delay="0"/>
                                          </p:stCondLst>
                                        </p:cTn>
                                        <p:tgtEl>
                                          <p:spTgt spid="99"/>
                                        </p:tgtEl>
                                        <p:attrNameLst>
                                          <p:attrName>style.visibility</p:attrName>
                                        </p:attrNameLst>
                                      </p:cBhvr>
                                      <p:to>
                                        <p:strVal val="visible"/>
                                      </p:to>
                                    </p:set>
                                  </p:childTnLst>
                                </p:cTn>
                              </p:par>
                            </p:childTnLst>
                          </p:cTn>
                        </p:par>
                      </p:childTnLst>
                    </p:cTn>
                  </p:par>
                  <p:par>
                    <p:cTn id="571" fill="hold">
                      <p:stCondLst>
                        <p:cond delay="indefinite"/>
                      </p:stCondLst>
                      <p:childTnLst>
                        <p:par>
                          <p:cTn id="572" fill="hold">
                            <p:stCondLst>
                              <p:cond delay="0"/>
                            </p:stCondLst>
                            <p:childTnLst>
                              <p:par>
                                <p:cTn id="573" presetID="1" presetClass="exit" presetSubtype="0" fill="hold" nodeType="clickEffect">
                                  <p:stCondLst>
                                    <p:cond delay="0"/>
                                  </p:stCondLst>
                                  <p:childTnLst>
                                    <p:set>
                                      <p:cBhvr>
                                        <p:cTn id="574" dur="1" fill="hold">
                                          <p:stCondLst>
                                            <p:cond delay="0"/>
                                          </p:stCondLst>
                                        </p:cTn>
                                        <p:tgtEl>
                                          <p:spTgt spid="99"/>
                                        </p:tgtEl>
                                        <p:attrNameLst>
                                          <p:attrName>style.visibility</p:attrName>
                                        </p:attrNameLst>
                                      </p:cBhvr>
                                      <p:to>
                                        <p:strVal val="hidden"/>
                                      </p:to>
                                    </p:set>
                                  </p:childTnLst>
                                </p:cTn>
                              </p:par>
                              <p:par>
                                <p:cTn id="575" presetID="1" presetClass="entr" presetSubtype="0" fill="hold" nodeType="withEffect">
                                  <p:stCondLst>
                                    <p:cond delay="0"/>
                                  </p:stCondLst>
                                  <p:childTnLst>
                                    <p:set>
                                      <p:cBhvr>
                                        <p:cTn id="576" dur="1" fill="hold">
                                          <p:stCondLst>
                                            <p:cond delay="0"/>
                                          </p:stCondLst>
                                        </p:cTn>
                                        <p:tgtEl>
                                          <p:spTgt spid="100"/>
                                        </p:tgtEl>
                                        <p:attrNameLst>
                                          <p:attrName>style.visibility</p:attrName>
                                        </p:attrNameLst>
                                      </p:cBhvr>
                                      <p:to>
                                        <p:strVal val="visible"/>
                                      </p:to>
                                    </p:set>
                                  </p:childTnLst>
                                </p:cTn>
                              </p:par>
                            </p:childTnLst>
                          </p:cTn>
                        </p:par>
                      </p:childTnLst>
                    </p:cTn>
                  </p:par>
                  <p:par>
                    <p:cTn id="577" fill="hold">
                      <p:stCondLst>
                        <p:cond delay="indefinite"/>
                      </p:stCondLst>
                      <p:childTnLst>
                        <p:par>
                          <p:cTn id="578" fill="hold">
                            <p:stCondLst>
                              <p:cond delay="0"/>
                            </p:stCondLst>
                            <p:childTnLst>
                              <p:par>
                                <p:cTn id="579" presetID="1" presetClass="exit" presetSubtype="0" fill="hold" nodeType="clickEffect">
                                  <p:stCondLst>
                                    <p:cond delay="0"/>
                                  </p:stCondLst>
                                  <p:childTnLst>
                                    <p:set>
                                      <p:cBhvr>
                                        <p:cTn id="580" dur="1" fill="hold">
                                          <p:stCondLst>
                                            <p:cond delay="0"/>
                                          </p:stCondLst>
                                        </p:cTn>
                                        <p:tgtEl>
                                          <p:spTgt spid="100"/>
                                        </p:tgtEl>
                                        <p:attrNameLst>
                                          <p:attrName>style.visibility</p:attrName>
                                        </p:attrNameLst>
                                      </p:cBhvr>
                                      <p:to>
                                        <p:strVal val="hidden"/>
                                      </p:to>
                                    </p:set>
                                  </p:childTnLst>
                                </p:cTn>
                              </p:par>
                              <p:par>
                                <p:cTn id="581" presetID="1" presetClass="entr" presetSubtype="0" fill="hold" nodeType="withEffect">
                                  <p:stCondLst>
                                    <p:cond delay="0"/>
                                  </p:stCondLst>
                                  <p:childTnLst>
                                    <p:set>
                                      <p:cBhvr>
                                        <p:cTn id="582" dur="1" fill="hold">
                                          <p:stCondLst>
                                            <p:cond delay="0"/>
                                          </p:stCondLst>
                                        </p:cTn>
                                        <p:tgtEl>
                                          <p:spTgt spid="101"/>
                                        </p:tgtEl>
                                        <p:attrNameLst>
                                          <p:attrName>style.visibility</p:attrName>
                                        </p:attrNameLst>
                                      </p:cBhvr>
                                      <p:to>
                                        <p:strVal val="visible"/>
                                      </p:to>
                                    </p:set>
                                  </p:childTnLst>
                                </p:cTn>
                              </p:par>
                            </p:childTnLst>
                          </p:cTn>
                        </p:par>
                      </p:childTnLst>
                    </p:cTn>
                  </p:par>
                  <p:par>
                    <p:cTn id="583" fill="hold">
                      <p:stCondLst>
                        <p:cond delay="indefinite"/>
                      </p:stCondLst>
                      <p:childTnLst>
                        <p:par>
                          <p:cTn id="584" fill="hold">
                            <p:stCondLst>
                              <p:cond delay="0"/>
                            </p:stCondLst>
                            <p:childTnLst>
                              <p:par>
                                <p:cTn id="585" presetID="1" presetClass="exit" presetSubtype="0" fill="hold" nodeType="clickEffect">
                                  <p:stCondLst>
                                    <p:cond delay="0"/>
                                  </p:stCondLst>
                                  <p:childTnLst>
                                    <p:set>
                                      <p:cBhvr>
                                        <p:cTn id="586" dur="1" fill="hold">
                                          <p:stCondLst>
                                            <p:cond delay="0"/>
                                          </p:stCondLst>
                                        </p:cTn>
                                        <p:tgtEl>
                                          <p:spTgt spid="101"/>
                                        </p:tgtEl>
                                        <p:attrNameLst>
                                          <p:attrName>style.visibility</p:attrName>
                                        </p:attrNameLst>
                                      </p:cBhvr>
                                      <p:to>
                                        <p:strVal val="hidden"/>
                                      </p:to>
                                    </p:set>
                                  </p:childTnLst>
                                </p:cTn>
                              </p:par>
                              <p:par>
                                <p:cTn id="587" presetID="1" presetClass="entr" presetSubtype="0" fill="hold" nodeType="withEffect">
                                  <p:stCondLst>
                                    <p:cond delay="0"/>
                                  </p:stCondLst>
                                  <p:childTnLst>
                                    <p:set>
                                      <p:cBhvr>
                                        <p:cTn id="588" dur="1" fill="hold">
                                          <p:stCondLst>
                                            <p:cond delay="0"/>
                                          </p:stCondLst>
                                        </p:cTn>
                                        <p:tgtEl>
                                          <p:spTgt spid="102"/>
                                        </p:tgtEl>
                                        <p:attrNameLst>
                                          <p:attrName>style.visibility</p:attrName>
                                        </p:attrNameLst>
                                      </p:cBhvr>
                                      <p:to>
                                        <p:strVal val="visible"/>
                                      </p:to>
                                    </p:set>
                                  </p:childTnLst>
                                </p:cTn>
                              </p:par>
                            </p:childTnLst>
                          </p:cTn>
                        </p:par>
                      </p:childTnLst>
                    </p:cTn>
                  </p:par>
                  <p:par>
                    <p:cTn id="589" fill="hold">
                      <p:stCondLst>
                        <p:cond delay="indefinite"/>
                      </p:stCondLst>
                      <p:childTnLst>
                        <p:par>
                          <p:cTn id="590" fill="hold">
                            <p:stCondLst>
                              <p:cond delay="0"/>
                            </p:stCondLst>
                            <p:childTnLst>
                              <p:par>
                                <p:cTn id="591" presetID="1" presetClass="exit" presetSubtype="0" fill="hold" nodeType="clickEffect">
                                  <p:stCondLst>
                                    <p:cond delay="0"/>
                                  </p:stCondLst>
                                  <p:childTnLst>
                                    <p:set>
                                      <p:cBhvr>
                                        <p:cTn id="592" dur="1" fill="hold">
                                          <p:stCondLst>
                                            <p:cond delay="0"/>
                                          </p:stCondLst>
                                        </p:cTn>
                                        <p:tgtEl>
                                          <p:spTgt spid="102"/>
                                        </p:tgtEl>
                                        <p:attrNameLst>
                                          <p:attrName>style.visibility</p:attrName>
                                        </p:attrNameLst>
                                      </p:cBhvr>
                                      <p:to>
                                        <p:strVal val="hidden"/>
                                      </p:to>
                                    </p:set>
                                  </p:childTnLst>
                                </p:cTn>
                              </p:par>
                              <p:par>
                                <p:cTn id="593" presetID="1" presetClass="entr" presetSubtype="0" fill="hold" nodeType="withEffect">
                                  <p:stCondLst>
                                    <p:cond delay="0"/>
                                  </p:stCondLst>
                                  <p:childTnLst>
                                    <p:set>
                                      <p:cBhvr>
                                        <p:cTn id="594" dur="1" fill="hold">
                                          <p:stCondLst>
                                            <p:cond delay="0"/>
                                          </p:stCondLst>
                                        </p:cTn>
                                        <p:tgtEl>
                                          <p:spTgt spid="103"/>
                                        </p:tgtEl>
                                        <p:attrNameLst>
                                          <p:attrName>style.visibility</p:attrName>
                                        </p:attrNameLst>
                                      </p:cBhvr>
                                      <p:to>
                                        <p:strVal val="visible"/>
                                      </p:to>
                                    </p:set>
                                  </p:childTnLst>
                                </p:cTn>
                              </p:par>
                            </p:childTnLst>
                          </p:cTn>
                        </p:par>
                      </p:childTnLst>
                    </p:cTn>
                  </p:par>
                  <p:par>
                    <p:cTn id="595" fill="hold">
                      <p:stCondLst>
                        <p:cond delay="indefinite"/>
                      </p:stCondLst>
                      <p:childTnLst>
                        <p:par>
                          <p:cTn id="596" fill="hold">
                            <p:stCondLst>
                              <p:cond delay="0"/>
                            </p:stCondLst>
                            <p:childTnLst>
                              <p:par>
                                <p:cTn id="597" presetID="1" presetClass="exit" presetSubtype="0" fill="hold" nodeType="clickEffect">
                                  <p:stCondLst>
                                    <p:cond delay="0"/>
                                  </p:stCondLst>
                                  <p:childTnLst>
                                    <p:set>
                                      <p:cBhvr>
                                        <p:cTn id="598" dur="1" fill="hold">
                                          <p:stCondLst>
                                            <p:cond delay="0"/>
                                          </p:stCondLst>
                                        </p:cTn>
                                        <p:tgtEl>
                                          <p:spTgt spid="103"/>
                                        </p:tgtEl>
                                        <p:attrNameLst>
                                          <p:attrName>style.visibility</p:attrName>
                                        </p:attrNameLst>
                                      </p:cBhvr>
                                      <p:to>
                                        <p:strVal val="hidden"/>
                                      </p:to>
                                    </p:set>
                                  </p:childTnLst>
                                </p:cTn>
                              </p:par>
                              <p:par>
                                <p:cTn id="599" presetID="1" presetClass="entr" presetSubtype="0" fill="hold" nodeType="withEffect">
                                  <p:stCondLst>
                                    <p:cond delay="0"/>
                                  </p:stCondLst>
                                  <p:childTnLst>
                                    <p:set>
                                      <p:cBhvr>
                                        <p:cTn id="600" dur="1" fill="hold">
                                          <p:stCondLst>
                                            <p:cond delay="0"/>
                                          </p:stCondLst>
                                        </p:cTn>
                                        <p:tgtEl>
                                          <p:spTgt spid="104"/>
                                        </p:tgtEl>
                                        <p:attrNameLst>
                                          <p:attrName>style.visibility</p:attrName>
                                        </p:attrNameLst>
                                      </p:cBhvr>
                                      <p:to>
                                        <p:strVal val="visible"/>
                                      </p:to>
                                    </p:set>
                                  </p:childTnLst>
                                </p:cTn>
                              </p:par>
                            </p:childTnLst>
                          </p:cTn>
                        </p:par>
                      </p:childTnLst>
                    </p:cTn>
                  </p:par>
                  <p:par>
                    <p:cTn id="601" fill="hold">
                      <p:stCondLst>
                        <p:cond delay="indefinite"/>
                      </p:stCondLst>
                      <p:childTnLst>
                        <p:par>
                          <p:cTn id="602" fill="hold">
                            <p:stCondLst>
                              <p:cond delay="0"/>
                            </p:stCondLst>
                            <p:childTnLst>
                              <p:par>
                                <p:cTn id="603" presetID="1" presetClass="exit" presetSubtype="0" fill="hold" nodeType="clickEffect">
                                  <p:stCondLst>
                                    <p:cond delay="0"/>
                                  </p:stCondLst>
                                  <p:childTnLst>
                                    <p:set>
                                      <p:cBhvr>
                                        <p:cTn id="604" dur="1" fill="hold">
                                          <p:stCondLst>
                                            <p:cond delay="0"/>
                                          </p:stCondLst>
                                        </p:cTn>
                                        <p:tgtEl>
                                          <p:spTgt spid="104"/>
                                        </p:tgtEl>
                                        <p:attrNameLst>
                                          <p:attrName>style.visibility</p:attrName>
                                        </p:attrNameLst>
                                      </p:cBhvr>
                                      <p:to>
                                        <p:strVal val="hidden"/>
                                      </p:to>
                                    </p:set>
                                  </p:childTnLst>
                                </p:cTn>
                              </p:par>
                              <p:par>
                                <p:cTn id="605" presetID="1" presetClass="entr" presetSubtype="0" fill="hold" nodeType="withEffect">
                                  <p:stCondLst>
                                    <p:cond delay="0"/>
                                  </p:stCondLst>
                                  <p:childTnLst>
                                    <p:set>
                                      <p:cBhvr>
                                        <p:cTn id="606" dur="1" fill="hold">
                                          <p:stCondLst>
                                            <p:cond delay="0"/>
                                          </p:stCondLst>
                                        </p:cTn>
                                        <p:tgtEl>
                                          <p:spTgt spid="105"/>
                                        </p:tgtEl>
                                        <p:attrNameLst>
                                          <p:attrName>style.visibility</p:attrName>
                                        </p:attrNameLst>
                                      </p:cBhvr>
                                      <p:to>
                                        <p:strVal val="visible"/>
                                      </p:to>
                                    </p:set>
                                  </p:childTnLst>
                                </p:cTn>
                              </p:par>
                            </p:childTnLst>
                          </p:cTn>
                        </p:par>
                      </p:childTnLst>
                    </p:cTn>
                  </p:par>
                  <p:par>
                    <p:cTn id="607" fill="hold">
                      <p:stCondLst>
                        <p:cond delay="indefinite"/>
                      </p:stCondLst>
                      <p:childTnLst>
                        <p:par>
                          <p:cTn id="608" fill="hold">
                            <p:stCondLst>
                              <p:cond delay="0"/>
                            </p:stCondLst>
                            <p:childTnLst>
                              <p:par>
                                <p:cTn id="609" presetID="1" presetClass="exit" presetSubtype="0" fill="hold" nodeType="clickEffect">
                                  <p:stCondLst>
                                    <p:cond delay="0"/>
                                  </p:stCondLst>
                                  <p:childTnLst>
                                    <p:set>
                                      <p:cBhvr>
                                        <p:cTn id="610" dur="1" fill="hold">
                                          <p:stCondLst>
                                            <p:cond delay="0"/>
                                          </p:stCondLst>
                                        </p:cTn>
                                        <p:tgtEl>
                                          <p:spTgt spid="1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9DCF68C-F31D-4679-AD92-51EA20843FD8}"/>
              </a:ext>
            </a:extLst>
          </p:cNvPr>
          <p:cNvSpPr>
            <a:spLocks noGrp="1"/>
          </p:cNvSpPr>
          <p:nvPr>
            <p:ph type="title"/>
          </p:nvPr>
        </p:nvSpPr>
        <p:spPr/>
        <p:txBody>
          <a:bodyPr/>
          <a:lstStyle/>
          <a:p>
            <a:r>
              <a:rPr lang="en-GB" dirty="0"/>
              <a:t>1NPV-1 Count forwards and backwards within 100</a:t>
            </a:r>
          </a:p>
        </p:txBody>
      </p:sp>
      <p:grpSp>
        <p:nvGrpSpPr>
          <p:cNvPr id="67" name="Group 66">
            <a:extLst>
              <a:ext uri="{FF2B5EF4-FFF2-40B4-BE49-F238E27FC236}">
                <a16:creationId xmlns:a16="http://schemas.microsoft.com/office/drawing/2014/main" id="{4524347C-404B-474F-A0FC-010336F8D4F2}"/>
              </a:ext>
            </a:extLst>
          </p:cNvPr>
          <p:cNvGrpSpPr/>
          <p:nvPr/>
        </p:nvGrpSpPr>
        <p:grpSpPr>
          <a:xfrm>
            <a:off x="640920" y="1171075"/>
            <a:ext cx="10927194" cy="2534652"/>
            <a:chOff x="1477787" y="1557338"/>
            <a:chExt cx="9253459" cy="2853045"/>
          </a:xfrm>
        </p:grpSpPr>
        <p:grpSp>
          <p:nvGrpSpPr>
            <p:cNvPr id="68" name="Group 67">
              <a:extLst>
                <a:ext uri="{FF2B5EF4-FFF2-40B4-BE49-F238E27FC236}">
                  <a16:creationId xmlns:a16="http://schemas.microsoft.com/office/drawing/2014/main" id="{5F548DB0-FB8F-4BDD-8630-2318C734C070}"/>
                </a:ext>
              </a:extLst>
            </p:cNvPr>
            <p:cNvGrpSpPr/>
            <p:nvPr/>
          </p:nvGrpSpPr>
          <p:grpSpPr>
            <a:xfrm>
              <a:off x="1477787" y="1557338"/>
              <a:ext cx="9250408" cy="2853045"/>
              <a:chOff x="822998" y="1124744"/>
              <a:chExt cx="4478711" cy="1987418"/>
            </a:xfrm>
          </p:grpSpPr>
          <p:cxnSp>
            <p:nvCxnSpPr>
              <p:cNvPr id="177" name="Straight Connector 176">
                <a:extLst>
                  <a:ext uri="{FF2B5EF4-FFF2-40B4-BE49-F238E27FC236}">
                    <a16:creationId xmlns:a16="http://schemas.microsoft.com/office/drawing/2014/main" id="{998E9EBD-518E-49A4-8BDE-2DF02A71C9DE}"/>
                  </a:ext>
                </a:extLst>
              </p:cNvPr>
              <p:cNvCxnSpPr>
                <a:cxnSpLocks/>
              </p:cNvCxnSpPr>
              <p:nvPr/>
            </p:nvCxnSpPr>
            <p:spPr bwMode="auto">
              <a:xfrm>
                <a:off x="826806"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78" name="Straight Connector 177">
                <a:extLst>
                  <a:ext uri="{FF2B5EF4-FFF2-40B4-BE49-F238E27FC236}">
                    <a16:creationId xmlns:a16="http://schemas.microsoft.com/office/drawing/2014/main" id="{D7465FD4-F382-451C-801C-976FE1126763}"/>
                  </a:ext>
                </a:extLst>
              </p:cNvPr>
              <p:cNvCxnSpPr>
                <a:cxnSpLocks/>
              </p:cNvCxnSpPr>
              <p:nvPr/>
            </p:nvCxnSpPr>
            <p:spPr bwMode="auto">
              <a:xfrm>
                <a:off x="1326869"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79" name="Straight Connector 178">
                <a:extLst>
                  <a:ext uri="{FF2B5EF4-FFF2-40B4-BE49-F238E27FC236}">
                    <a16:creationId xmlns:a16="http://schemas.microsoft.com/office/drawing/2014/main" id="{68BB3F7B-4513-4FA6-8F37-B29E1197EA63}"/>
                  </a:ext>
                </a:extLst>
              </p:cNvPr>
              <p:cNvCxnSpPr>
                <a:cxnSpLocks/>
              </p:cNvCxnSpPr>
              <p:nvPr/>
            </p:nvCxnSpPr>
            <p:spPr bwMode="auto">
              <a:xfrm>
                <a:off x="1823724"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80" name="Straight Connector 179">
                <a:extLst>
                  <a:ext uri="{FF2B5EF4-FFF2-40B4-BE49-F238E27FC236}">
                    <a16:creationId xmlns:a16="http://schemas.microsoft.com/office/drawing/2014/main" id="{B5E8B40A-5AC4-4438-9536-B82619D54354}"/>
                  </a:ext>
                </a:extLst>
              </p:cNvPr>
              <p:cNvCxnSpPr>
                <a:cxnSpLocks/>
              </p:cNvCxnSpPr>
              <p:nvPr/>
            </p:nvCxnSpPr>
            <p:spPr bwMode="auto">
              <a:xfrm>
                <a:off x="2320579"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81" name="Straight Connector 180">
                <a:extLst>
                  <a:ext uri="{FF2B5EF4-FFF2-40B4-BE49-F238E27FC236}">
                    <a16:creationId xmlns:a16="http://schemas.microsoft.com/office/drawing/2014/main" id="{546DCECF-8DE5-40E7-9FFC-540BD72B9AA7}"/>
                  </a:ext>
                </a:extLst>
              </p:cNvPr>
              <p:cNvCxnSpPr>
                <a:cxnSpLocks/>
              </p:cNvCxnSpPr>
              <p:nvPr/>
            </p:nvCxnSpPr>
            <p:spPr bwMode="auto">
              <a:xfrm>
                <a:off x="2817434"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82" name="Straight Connector 181">
                <a:extLst>
                  <a:ext uri="{FF2B5EF4-FFF2-40B4-BE49-F238E27FC236}">
                    <a16:creationId xmlns:a16="http://schemas.microsoft.com/office/drawing/2014/main" id="{6759FC0E-397B-4CA4-89BB-5FEF2AD234AD}"/>
                  </a:ext>
                </a:extLst>
              </p:cNvPr>
              <p:cNvCxnSpPr>
                <a:cxnSpLocks/>
              </p:cNvCxnSpPr>
              <p:nvPr/>
            </p:nvCxnSpPr>
            <p:spPr bwMode="auto">
              <a:xfrm>
                <a:off x="3314289"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83" name="Straight Connector 182">
                <a:extLst>
                  <a:ext uri="{FF2B5EF4-FFF2-40B4-BE49-F238E27FC236}">
                    <a16:creationId xmlns:a16="http://schemas.microsoft.com/office/drawing/2014/main" id="{156F60D0-6DFF-4C76-AAF2-B0A2AB2A52A5}"/>
                  </a:ext>
                </a:extLst>
              </p:cNvPr>
              <p:cNvCxnSpPr>
                <a:cxnSpLocks/>
              </p:cNvCxnSpPr>
              <p:nvPr/>
            </p:nvCxnSpPr>
            <p:spPr bwMode="auto">
              <a:xfrm>
                <a:off x="3811144"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84" name="Straight Connector 183">
                <a:extLst>
                  <a:ext uri="{FF2B5EF4-FFF2-40B4-BE49-F238E27FC236}">
                    <a16:creationId xmlns:a16="http://schemas.microsoft.com/office/drawing/2014/main" id="{F7C398FC-9577-4D79-941C-BFF14DD1F74B}"/>
                  </a:ext>
                </a:extLst>
              </p:cNvPr>
              <p:cNvCxnSpPr>
                <a:cxnSpLocks/>
              </p:cNvCxnSpPr>
              <p:nvPr/>
            </p:nvCxnSpPr>
            <p:spPr bwMode="auto">
              <a:xfrm>
                <a:off x="4307999"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85" name="Straight Connector 184">
                <a:extLst>
                  <a:ext uri="{FF2B5EF4-FFF2-40B4-BE49-F238E27FC236}">
                    <a16:creationId xmlns:a16="http://schemas.microsoft.com/office/drawing/2014/main" id="{49235A57-3579-4869-8118-E3931B814977}"/>
                  </a:ext>
                </a:extLst>
              </p:cNvPr>
              <p:cNvCxnSpPr>
                <a:cxnSpLocks/>
              </p:cNvCxnSpPr>
              <p:nvPr/>
            </p:nvCxnSpPr>
            <p:spPr bwMode="auto">
              <a:xfrm>
                <a:off x="4804854"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86" name="Straight Connector 185">
                <a:extLst>
                  <a:ext uri="{FF2B5EF4-FFF2-40B4-BE49-F238E27FC236}">
                    <a16:creationId xmlns:a16="http://schemas.microsoft.com/office/drawing/2014/main" id="{079922C7-04A4-4FF3-8958-D8BFD797B568}"/>
                  </a:ext>
                </a:extLst>
              </p:cNvPr>
              <p:cNvCxnSpPr>
                <a:cxnSpLocks/>
              </p:cNvCxnSpPr>
              <p:nvPr/>
            </p:nvCxnSpPr>
            <p:spPr bwMode="auto">
              <a:xfrm>
                <a:off x="5301709"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grpSp>
            <p:nvGrpSpPr>
              <p:cNvPr id="187" name="Group 186">
                <a:extLst>
                  <a:ext uri="{FF2B5EF4-FFF2-40B4-BE49-F238E27FC236}">
                    <a16:creationId xmlns:a16="http://schemas.microsoft.com/office/drawing/2014/main" id="{E0C80941-F25E-4657-BC03-7CED7A93D8C5}"/>
                  </a:ext>
                </a:extLst>
              </p:cNvPr>
              <p:cNvGrpSpPr/>
              <p:nvPr/>
            </p:nvGrpSpPr>
            <p:grpSpPr>
              <a:xfrm>
                <a:off x="822998" y="1131160"/>
                <a:ext cx="4478710" cy="1976388"/>
                <a:chOff x="822998" y="1131160"/>
                <a:chExt cx="4978776" cy="1976388"/>
              </a:xfrm>
            </p:grpSpPr>
            <p:cxnSp>
              <p:nvCxnSpPr>
                <p:cNvPr id="188" name="Straight Connector 187">
                  <a:extLst>
                    <a:ext uri="{FF2B5EF4-FFF2-40B4-BE49-F238E27FC236}">
                      <a16:creationId xmlns:a16="http://schemas.microsoft.com/office/drawing/2014/main" id="{ECFD5EFB-1F1C-4EAD-9B7C-D9ECC9D3D13B}"/>
                    </a:ext>
                  </a:extLst>
                </p:cNvPr>
                <p:cNvCxnSpPr>
                  <a:cxnSpLocks/>
                </p:cNvCxnSpPr>
                <p:nvPr/>
              </p:nvCxnSpPr>
              <p:spPr bwMode="auto">
                <a:xfrm>
                  <a:off x="830014" y="3107548"/>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89" name="Straight Connector 188">
                  <a:extLst>
                    <a:ext uri="{FF2B5EF4-FFF2-40B4-BE49-F238E27FC236}">
                      <a16:creationId xmlns:a16="http://schemas.microsoft.com/office/drawing/2014/main" id="{16D7B711-9D14-49A9-888B-A9F60137C448}"/>
                    </a:ext>
                  </a:extLst>
                </p:cNvPr>
                <p:cNvCxnSpPr>
                  <a:cxnSpLocks/>
                </p:cNvCxnSpPr>
                <p:nvPr/>
              </p:nvCxnSpPr>
              <p:spPr bwMode="auto">
                <a:xfrm>
                  <a:off x="830014" y="2118454"/>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90" name="Straight Connector 189">
                  <a:extLst>
                    <a:ext uri="{FF2B5EF4-FFF2-40B4-BE49-F238E27FC236}">
                      <a16:creationId xmlns:a16="http://schemas.microsoft.com/office/drawing/2014/main" id="{502A664E-C5EC-43F9-A94B-683B28F630EF}"/>
                    </a:ext>
                  </a:extLst>
                </p:cNvPr>
                <p:cNvCxnSpPr>
                  <a:cxnSpLocks/>
                </p:cNvCxnSpPr>
                <p:nvPr/>
              </p:nvCxnSpPr>
              <p:spPr bwMode="auto">
                <a:xfrm>
                  <a:off x="830013" y="1621599"/>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91" name="Straight Connector 190">
                  <a:extLst>
                    <a:ext uri="{FF2B5EF4-FFF2-40B4-BE49-F238E27FC236}">
                      <a16:creationId xmlns:a16="http://schemas.microsoft.com/office/drawing/2014/main" id="{8FDBD709-C6E5-4D59-9772-EAB0C726D214}"/>
                    </a:ext>
                  </a:extLst>
                </p:cNvPr>
                <p:cNvCxnSpPr>
                  <a:cxnSpLocks/>
                </p:cNvCxnSpPr>
                <p:nvPr/>
              </p:nvCxnSpPr>
              <p:spPr bwMode="auto">
                <a:xfrm>
                  <a:off x="822998" y="1131160"/>
                  <a:ext cx="4978776" cy="1"/>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92" name="Straight Connector 191">
                  <a:extLst>
                    <a:ext uri="{FF2B5EF4-FFF2-40B4-BE49-F238E27FC236}">
                      <a16:creationId xmlns:a16="http://schemas.microsoft.com/office/drawing/2014/main" id="{8951F9B0-6C3A-4743-B259-D6208C0C3F9B}"/>
                    </a:ext>
                  </a:extLst>
                </p:cNvPr>
                <p:cNvCxnSpPr>
                  <a:cxnSpLocks/>
                </p:cNvCxnSpPr>
                <p:nvPr/>
              </p:nvCxnSpPr>
              <p:spPr bwMode="auto">
                <a:xfrm>
                  <a:off x="830014" y="2615309"/>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grpSp>
        </p:grpSp>
        <p:grpSp>
          <p:nvGrpSpPr>
            <p:cNvPr id="69" name="Group 68">
              <a:extLst>
                <a:ext uri="{FF2B5EF4-FFF2-40B4-BE49-F238E27FC236}">
                  <a16:creationId xmlns:a16="http://schemas.microsoft.com/office/drawing/2014/main" id="{49DD2A98-C102-4C9E-892E-441BF640BE01}"/>
                </a:ext>
              </a:extLst>
            </p:cNvPr>
            <p:cNvGrpSpPr/>
            <p:nvPr/>
          </p:nvGrpSpPr>
          <p:grpSpPr>
            <a:xfrm>
              <a:off x="1818831" y="1674369"/>
              <a:ext cx="699367" cy="2543935"/>
              <a:chOff x="1832083" y="1674369"/>
              <a:chExt cx="699367" cy="2543935"/>
            </a:xfrm>
          </p:grpSpPr>
          <p:sp>
            <p:nvSpPr>
              <p:cNvPr id="173" name="TextBox 172">
                <a:extLst>
                  <a:ext uri="{FF2B5EF4-FFF2-40B4-BE49-F238E27FC236}">
                    <a16:creationId xmlns:a16="http://schemas.microsoft.com/office/drawing/2014/main" id="{CAF5FDDE-5995-4F48-8253-E317DD1722A1}"/>
                  </a:ext>
                </a:extLst>
              </p:cNvPr>
              <p:cNvSpPr txBox="1"/>
              <p:nvPr/>
            </p:nvSpPr>
            <p:spPr>
              <a:xfrm>
                <a:off x="1832083" y="1674369"/>
                <a:ext cx="699367" cy="400110"/>
              </a:xfrm>
              <a:prstGeom prst="rect">
                <a:avLst/>
              </a:prstGeom>
              <a:noFill/>
            </p:spPr>
            <p:txBody>
              <a:bodyPr wrap="none" rtlCol="0">
                <a:spAutoFit/>
              </a:bodyPr>
              <a:lstStyle/>
              <a:p>
                <a:pPr algn="r">
                  <a:buNone/>
                </a:pPr>
                <a:r>
                  <a:rPr lang="en-GB" sz="2000" dirty="0"/>
                  <a:t>1,000</a:t>
                </a:r>
              </a:p>
            </p:txBody>
          </p:sp>
          <p:sp>
            <p:nvSpPr>
              <p:cNvPr id="174" name="TextBox 173">
                <a:extLst>
                  <a:ext uri="{FF2B5EF4-FFF2-40B4-BE49-F238E27FC236}">
                    <a16:creationId xmlns:a16="http://schemas.microsoft.com/office/drawing/2014/main" id="{950ED428-32C9-4E41-A75A-EAF6C05DAC76}"/>
                  </a:ext>
                </a:extLst>
              </p:cNvPr>
              <p:cNvSpPr txBox="1"/>
              <p:nvPr/>
            </p:nvSpPr>
            <p:spPr>
              <a:xfrm>
                <a:off x="2012625" y="2388977"/>
                <a:ext cx="518825" cy="400110"/>
              </a:xfrm>
              <a:prstGeom prst="rect">
                <a:avLst/>
              </a:prstGeom>
              <a:noFill/>
            </p:spPr>
            <p:txBody>
              <a:bodyPr wrap="none" rtlCol="0">
                <a:spAutoFit/>
              </a:bodyPr>
              <a:lstStyle/>
              <a:p>
                <a:pPr algn="r">
                  <a:buNone/>
                </a:pPr>
                <a:r>
                  <a:rPr lang="en-GB" sz="2000" dirty="0"/>
                  <a:t>100</a:t>
                </a:r>
              </a:p>
            </p:txBody>
          </p:sp>
          <p:sp>
            <p:nvSpPr>
              <p:cNvPr id="175" name="TextBox 174">
                <a:extLst>
                  <a:ext uri="{FF2B5EF4-FFF2-40B4-BE49-F238E27FC236}">
                    <a16:creationId xmlns:a16="http://schemas.microsoft.com/office/drawing/2014/main" id="{B3047383-1A51-4627-9281-B7EC5FAF4751}"/>
                  </a:ext>
                </a:extLst>
              </p:cNvPr>
              <p:cNvSpPr txBox="1"/>
              <p:nvPr/>
            </p:nvSpPr>
            <p:spPr>
              <a:xfrm>
                <a:off x="2133441" y="3103585"/>
                <a:ext cx="398009" cy="400110"/>
              </a:xfrm>
              <a:prstGeom prst="rect">
                <a:avLst/>
              </a:prstGeom>
              <a:noFill/>
            </p:spPr>
            <p:txBody>
              <a:bodyPr wrap="none" rtlCol="0">
                <a:spAutoFit/>
              </a:bodyPr>
              <a:lstStyle/>
              <a:p>
                <a:pPr algn="r">
                  <a:buNone/>
                </a:pPr>
                <a:r>
                  <a:rPr lang="en-GB" sz="2000" dirty="0"/>
                  <a:t>10</a:t>
                </a:r>
              </a:p>
            </p:txBody>
          </p:sp>
          <p:sp>
            <p:nvSpPr>
              <p:cNvPr id="176" name="TextBox 175">
                <a:extLst>
                  <a:ext uri="{FF2B5EF4-FFF2-40B4-BE49-F238E27FC236}">
                    <a16:creationId xmlns:a16="http://schemas.microsoft.com/office/drawing/2014/main" id="{60109B98-E2D9-485B-8F61-063B75F8165F}"/>
                  </a:ext>
                </a:extLst>
              </p:cNvPr>
              <p:cNvSpPr txBox="1"/>
              <p:nvPr/>
            </p:nvSpPr>
            <p:spPr>
              <a:xfrm>
                <a:off x="2254254" y="3818194"/>
                <a:ext cx="277196" cy="400110"/>
              </a:xfrm>
              <a:prstGeom prst="rect">
                <a:avLst/>
              </a:prstGeom>
              <a:noFill/>
            </p:spPr>
            <p:txBody>
              <a:bodyPr wrap="none" rtlCol="0">
                <a:spAutoFit/>
              </a:bodyPr>
              <a:lstStyle/>
              <a:p>
                <a:pPr algn="r">
                  <a:buNone/>
                </a:pPr>
                <a:r>
                  <a:rPr lang="en-GB" sz="2000" dirty="0"/>
                  <a:t>1</a:t>
                </a:r>
              </a:p>
            </p:txBody>
          </p:sp>
        </p:grpSp>
        <p:grpSp>
          <p:nvGrpSpPr>
            <p:cNvPr id="70" name="Group 69">
              <a:extLst>
                <a:ext uri="{FF2B5EF4-FFF2-40B4-BE49-F238E27FC236}">
                  <a16:creationId xmlns:a16="http://schemas.microsoft.com/office/drawing/2014/main" id="{5F458DC3-3F24-47B2-ADED-24E507B14B1E}"/>
                </a:ext>
              </a:extLst>
            </p:cNvPr>
            <p:cNvGrpSpPr/>
            <p:nvPr/>
          </p:nvGrpSpPr>
          <p:grpSpPr>
            <a:xfrm>
              <a:off x="2845462" y="1674369"/>
              <a:ext cx="699367" cy="2543935"/>
              <a:chOff x="1832083" y="1674369"/>
              <a:chExt cx="699367" cy="2543935"/>
            </a:xfrm>
          </p:grpSpPr>
          <p:sp>
            <p:nvSpPr>
              <p:cNvPr id="169" name="TextBox 168">
                <a:extLst>
                  <a:ext uri="{FF2B5EF4-FFF2-40B4-BE49-F238E27FC236}">
                    <a16:creationId xmlns:a16="http://schemas.microsoft.com/office/drawing/2014/main" id="{2B8FA56B-0E03-421C-87BA-A919679E526E}"/>
                  </a:ext>
                </a:extLst>
              </p:cNvPr>
              <p:cNvSpPr txBox="1"/>
              <p:nvPr/>
            </p:nvSpPr>
            <p:spPr>
              <a:xfrm>
                <a:off x="1832083" y="1674369"/>
                <a:ext cx="699367" cy="400110"/>
              </a:xfrm>
              <a:prstGeom prst="rect">
                <a:avLst/>
              </a:prstGeom>
              <a:noFill/>
            </p:spPr>
            <p:txBody>
              <a:bodyPr wrap="none" rtlCol="0">
                <a:spAutoFit/>
              </a:bodyPr>
              <a:lstStyle/>
              <a:p>
                <a:pPr algn="r">
                  <a:buNone/>
                </a:pPr>
                <a:r>
                  <a:rPr lang="en-GB" sz="2000" dirty="0"/>
                  <a:t>2,000</a:t>
                </a:r>
              </a:p>
            </p:txBody>
          </p:sp>
          <p:sp>
            <p:nvSpPr>
              <p:cNvPr id="170" name="TextBox 169">
                <a:extLst>
                  <a:ext uri="{FF2B5EF4-FFF2-40B4-BE49-F238E27FC236}">
                    <a16:creationId xmlns:a16="http://schemas.microsoft.com/office/drawing/2014/main" id="{B936F167-EE58-4E36-B442-8852DD545E42}"/>
                  </a:ext>
                </a:extLst>
              </p:cNvPr>
              <p:cNvSpPr txBox="1"/>
              <p:nvPr/>
            </p:nvSpPr>
            <p:spPr>
              <a:xfrm>
                <a:off x="2012625" y="2388977"/>
                <a:ext cx="518825" cy="400110"/>
              </a:xfrm>
              <a:prstGeom prst="rect">
                <a:avLst/>
              </a:prstGeom>
              <a:noFill/>
            </p:spPr>
            <p:txBody>
              <a:bodyPr wrap="none" rtlCol="0">
                <a:spAutoFit/>
              </a:bodyPr>
              <a:lstStyle/>
              <a:p>
                <a:pPr algn="r">
                  <a:buNone/>
                </a:pPr>
                <a:r>
                  <a:rPr lang="en-GB" sz="2000" dirty="0"/>
                  <a:t>200</a:t>
                </a:r>
              </a:p>
            </p:txBody>
          </p:sp>
          <p:sp>
            <p:nvSpPr>
              <p:cNvPr id="171" name="TextBox 170">
                <a:extLst>
                  <a:ext uri="{FF2B5EF4-FFF2-40B4-BE49-F238E27FC236}">
                    <a16:creationId xmlns:a16="http://schemas.microsoft.com/office/drawing/2014/main" id="{F7CD5963-C790-4087-B0C8-66E75EA98956}"/>
                  </a:ext>
                </a:extLst>
              </p:cNvPr>
              <p:cNvSpPr txBox="1"/>
              <p:nvPr/>
            </p:nvSpPr>
            <p:spPr>
              <a:xfrm>
                <a:off x="2133441" y="3103585"/>
                <a:ext cx="398009" cy="400110"/>
              </a:xfrm>
              <a:prstGeom prst="rect">
                <a:avLst/>
              </a:prstGeom>
              <a:noFill/>
            </p:spPr>
            <p:txBody>
              <a:bodyPr wrap="none" rtlCol="0">
                <a:spAutoFit/>
              </a:bodyPr>
              <a:lstStyle/>
              <a:p>
                <a:pPr algn="r">
                  <a:buNone/>
                </a:pPr>
                <a:r>
                  <a:rPr lang="en-GB" sz="2000" dirty="0"/>
                  <a:t>20</a:t>
                </a:r>
              </a:p>
            </p:txBody>
          </p:sp>
          <p:sp>
            <p:nvSpPr>
              <p:cNvPr id="172" name="TextBox 171">
                <a:extLst>
                  <a:ext uri="{FF2B5EF4-FFF2-40B4-BE49-F238E27FC236}">
                    <a16:creationId xmlns:a16="http://schemas.microsoft.com/office/drawing/2014/main" id="{4C5DF908-C8C7-4697-8F67-1381EAFDF20A}"/>
                  </a:ext>
                </a:extLst>
              </p:cNvPr>
              <p:cNvSpPr txBox="1"/>
              <p:nvPr/>
            </p:nvSpPr>
            <p:spPr>
              <a:xfrm>
                <a:off x="2254254" y="3818194"/>
                <a:ext cx="277196" cy="400110"/>
              </a:xfrm>
              <a:prstGeom prst="rect">
                <a:avLst/>
              </a:prstGeom>
              <a:noFill/>
            </p:spPr>
            <p:txBody>
              <a:bodyPr wrap="none" rtlCol="0">
                <a:spAutoFit/>
              </a:bodyPr>
              <a:lstStyle/>
              <a:p>
                <a:pPr algn="r">
                  <a:buNone/>
                </a:pPr>
                <a:r>
                  <a:rPr lang="en-GB" sz="2000" dirty="0"/>
                  <a:t>2</a:t>
                </a:r>
              </a:p>
            </p:txBody>
          </p:sp>
        </p:grpSp>
        <p:grpSp>
          <p:nvGrpSpPr>
            <p:cNvPr id="71" name="Group 70">
              <a:extLst>
                <a:ext uri="{FF2B5EF4-FFF2-40B4-BE49-F238E27FC236}">
                  <a16:creationId xmlns:a16="http://schemas.microsoft.com/office/drawing/2014/main" id="{7F9911BA-6A25-4FD0-A41D-284355C46068}"/>
                </a:ext>
              </a:extLst>
            </p:cNvPr>
            <p:cNvGrpSpPr/>
            <p:nvPr/>
          </p:nvGrpSpPr>
          <p:grpSpPr>
            <a:xfrm>
              <a:off x="3872093" y="1674369"/>
              <a:ext cx="699367" cy="2543935"/>
              <a:chOff x="1832083" y="1674369"/>
              <a:chExt cx="699367" cy="2543935"/>
            </a:xfrm>
          </p:grpSpPr>
          <p:sp>
            <p:nvSpPr>
              <p:cNvPr id="165" name="TextBox 164">
                <a:extLst>
                  <a:ext uri="{FF2B5EF4-FFF2-40B4-BE49-F238E27FC236}">
                    <a16:creationId xmlns:a16="http://schemas.microsoft.com/office/drawing/2014/main" id="{E1D33D9D-4EE3-4D6E-B0B8-BCF529C62C74}"/>
                  </a:ext>
                </a:extLst>
              </p:cNvPr>
              <p:cNvSpPr txBox="1"/>
              <p:nvPr/>
            </p:nvSpPr>
            <p:spPr>
              <a:xfrm>
                <a:off x="1832083" y="1674369"/>
                <a:ext cx="699367" cy="400110"/>
              </a:xfrm>
              <a:prstGeom prst="rect">
                <a:avLst/>
              </a:prstGeom>
              <a:noFill/>
            </p:spPr>
            <p:txBody>
              <a:bodyPr wrap="none" rtlCol="0">
                <a:spAutoFit/>
              </a:bodyPr>
              <a:lstStyle/>
              <a:p>
                <a:pPr algn="r">
                  <a:buNone/>
                </a:pPr>
                <a:r>
                  <a:rPr lang="en-GB" sz="2000" dirty="0"/>
                  <a:t>3,000</a:t>
                </a:r>
              </a:p>
            </p:txBody>
          </p:sp>
          <p:sp>
            <p:nvSpPr>
              <p:cNvPr id="166" name="TextBox 165">
                <a:extLst>
                  <a:ext uri="{FF2B5EF4-FFF2-40B4-BE49-F238E27FC236}">
                    <a16:creationId xmlns:a16="http://schemas.microsoft.com/office/drawing/2014/main" id="{12C6ADD7-1182-4586-9138-E574BE8C43D5}"/>
                  </a:ext>
                </a:extLst>
              </p:cNvPr>
              <p:cNvSpPr txBox="1"/>
              <p:nvPr/>
            </p:nvSpPr>
            <p:spPr>
              <a:xfrm>
                <a:off x="2012625" y="2388977"/>
                <a:ext cx="518825" cy="400110"/>
              </a:xfrm>
              <a:prstGeom prst="rect">
                <a:avLst/>
              </a:prstGeom>
              <a:noFill/>
            </p:spPr>
            <p:txBody>
              <a:bodyPr wrap="none" rtlCol="0">
                <a:spAutoFit/>
              </a:bodyPr>
              <a:lstStyle/>
              <a:p>
                <a:pPr algn="r">
                  <a:buNone/>
                </a:pPr>
                <a:r>
                  <a:rPr lang="en-GB" sz="2000" dirty="0"/>
                  <a:t>300</a:t>
                </a:r>
              </a:p>
            </p:txBody>
          </p:sp>
          <p:sp>
            <p:nvSpPr>
              <p:cNvPr id="167" name="TextBox 166">
                <a:extLst>
                  <a:ext uri="{FF2B5EF4-FFF2-40B4-BE49-F238E27FC236}">
                    <a16:creationId xmlns:a16="http://schemas.microsoft.com/office/drawing/2014/main" id="{B39A2288-595A-4454-A436-D817B5CDC051}"/>
                  </a:ext>
                </a:extLst>
              </p:cNvPr>
              <p:cNvSpPr txBox="1"/>
              <p:nvPr/>
            </p:nvSpPr>
            <p:spPr>
              <a:xfrm>
                <a:off x="2133441" y="3103585"/>
                <a:ext cx="398009" cy="400110"/>
              </a:xfrm>
              <a:prstGeom prst="rect">
                <a:avLst/>
              </a:prstGeom>
              <a:noFill/>
            </p:spPr>
            <p:txBody>
              <a:bodyPr wrap="none" rtlCol="0">
                <a:spAutoFit/>
              </a:bodyPr>
              <a:lstStyle/>
              <a:p>
                <a:pPr algn="r">
                  <a:buNone/>
                </a:pPr>
                <a:r>
                  <a:rPr lang="en-GB" sz="2000" dirty="0"/>
                  <a:t>30</a:t>
                </a:r>
              </a:p>
            </p:txBody>
          </p:sp>
          <p:sp>
            <p:nvSpPr>
              <p:cNvPr id="168" name="TextBox 167">
                <a:extLst>
                  <a:ext uri="{FF2B5EF4-FFF2-40B4-BE49-F238E27FC236}">
                    <a16:creationId xmlns:a16="http://schemas.microsoft.com/office/drawing/2014/main" id="{78118021-806C-4E53-ACE3-CB11BCC8DF02}"/>
                  </a:ext>
                </a:extLst>
              </p:cNvPr>
              <p:cNvSpPr txBox="1"/>
              <p:nvPr/>
            </p:nvSpPr>
            <p:spPr>
              <a:xfrm>
                <a:off x="2254254" y="3818194"/>
                <a:ext cx="277196" cy="400110"/>
              </a:xfrm>
              <a:prstGeom prst="rect">
                <a:avLst/>
              </a:prstGeom>
              <a:noFill/>
            </p:spPr>
            <p:txBody>
              <a:bodyPr wrap="none" rtlCol="0">
                <a:spAutoFit/>
              </a:bodyPr>
              <a:lstStyle/>
              <a:p>
                <a:pPr algn="r">
                  <a:buNone/>
                </a:pPr>
                <a:r>
                  <a:rPr lang="en-GB" sz="2000" dirty="0"/>
                  <a:t>3</a:t>
                </a:r>
              </a:p>
            </p:txBody>
          </p:sp>
        </p:grpSp>
        <p:grpSp>
          <p:nvGrpSpPr>
            <p:cNvPr id="72" name="Group 71">
              <a:extLst>
                <a:ext uri="{FF2B5EF4-FFF2-40B4-BE49-F238E27FC236}">
                  <a16:creationId xmlns:a16="http://schemas.microsoft.com/office/drawing/2014/main" id="{632EA01D-AB08-48FD-90F4-3217D631550F}"/>
                </a:ext>
              </a:extLst>
            </p:cNvPr>
            <p:cNvGrpSpPr/>
            <p:nvPr/>
          </p:nvGrpSpPr>
          <p:grpSpPr>
            <a:xfrm>
              <a:off x="4898724" y="1674369"/>
              <a:ext cx="699367" cy="2543935"/>
              <a:chOff x="1832083" y="1674369"/>
              <a:chExt cx="699367" cy="2543935"/>
            </a:xfrm>
          </p:grpSpPr>
          <p:sp>
            <p:nvSpPr>
              <p:cNvPr id="161" name="TextBox 160">
                <a:extLst>
                  <a:ext uri="{FF2B5EF4-FFF2-40B4-BE49-F238E27FC236}">
                    <a16:creationId xmlns:a16="http://schemas.microsoft.com/office/drawing/2014/main" id="{429A5AD0-4A98-4A96-B708-72B0B09EFB9D}"/>
                  </a:ext>
                </a:extLst>
              </p:cNvPr>
              <p:cNvSpPr txBox="1"/>
              <p:nvPr/>
            </p:nvSpPr>
            <p:spPr>
              <a:xfrm>
                <a:off x="1832083" y="1674369"/>
                <a:ext cx="699367" cy="400110"/>
              </a:xfrm>
              <a:prstGeom prst="rect">
                <a:avLst/>
              </a:prstGeom>
              <a:noFill/>
            </p:spPr>
            <p:txBody>
              <a:bodyPr wrap="none" rtlCol="0">
                <a:spAutoFit/>
              </a:bodyPr>
              <a:lstStyle/>
              <a:p>
                <a:pPr algn="r">
                  <a:buNone/>
                </a:pPr>
                <a:r>
                  <a:rPr lang="en-GB" sz="2000" dirty="0"/>
                  <a:t>4,000</a:t>
                </a:r>
              </a:p>
            </p:txBody>
          </p:sp>
          <p:sp>
            <p:nvSpPr>
              <p:cNvPr id="162" name="TextBox 161">
                <a:extLst>
                  <a:ext uri="{FF2B5EF4-FFF2-40B4-BE49-F238E27FC236}">
                    <a16:creationId xmlns:a16="http://schemas.microsoft.com/office/drawing/2014/main" id="{5632FB04-4C93-4528-998B-ED750936E779}"/>
                  </a:ext>
                </a:extLst>
              </p:cNvPr>
              <p:cNvSpPr txBox="1"/>
              <p:nvPr/>
            </p:nvSpPr>
            <p:spPr>
              <a:xfrm>
                <a:off x="2012625" y="2388977"/>
                <a:ext cx="518825" cy="400110"/>
              </a:xfrm>
              <a:prstGeom prst="rect">
                <a:avLst/>
              </a:prstGeom>
              <a:noFill/>
            </p:spPr>
            <p:txBody>
              <a:bodyPr wrap="none" rtlCol="0">
                <a:spAutoFit/>
              </a:bodyPr>
              <a:lstStyle/>
              <a:p>
                <a:pPr algn="r">
                  <a:buNone/>
                </a:pPr>
                <a:r>
                  <a:rPr lang="en-GB" sz="2000" dirty="0"/>
                  <a:t>400</a:t>
                </a:r>
              </a:p>
            </p:txBody>
          </p:sp>
          <p:sp>
            <p:nvSpPr>
              <p:cNvPr id="163" name="TextBox 162">
                <a:extLst>
                  <a:ext uri="{FF2B5EF4-FFF2-40B4-BE49-F238E27FC236}">
                    <a16:creationId xmlns:a16="http://schemas.microsoft.com/office/drawing/2014/main" id="{98F7A5C9-E1F2-4704-899E-CF77E139DF04}"/>
                  </a:ext>
                </a:extLst>
              </p:cNvPr>
              <p:cNvSpPr txBox="1"/>
              <p:nvPr/>
            </p:nvSpPr>
            <p:spPr>
              <a:xfrm>
                <a:off x="2133441" y="3103585"/>
                <a:ext cx="398009" cy="400110"/>
              </a:xfrm>
              <a:prstGeom prst="rect">
                <a:avLst/>
              </a:prstGeom>
              <a:noFill/>
            </p:spPr>
            <p:txBody>
              <a:bodyPr wrap="none" rtlCol="0">
                <a:spAutoFit/>
              </a:bodyPr>
              <a:lstStyle/>
              <a:p>
                <a:pPr algn="r">
                  <a:buNone/>
                </a:pPr>
                <a:r>
                  <a:rPr lang="en-GB" sz="2000" dirty="0"/>
                  <a:t>40</a:t>
                </a:r>
              </a:p>
            </p:txBody>
          </p:sp>
          <p:sp>
            <p:nvSpPr>
              <p:cNvPr id="164" name="TextBox 163">
                <a:extLst>
                  <a:ext uri="{FF2B5EF4-FFF2-40B4-BE49-F238E27FC236}">
                    <a16:creationId xmlns:a16="http://schemas.microsoft.com/office/drawing/2014/main" id="{F97B4558-35D5-4612-BA79-753240C5A299}"/>
                  </a:ext>
                </a:extLst>
              </p:cNvPr>
              <p:cNvSpPr txBox="1"/>
              <p:nvPr/>
            </p:nvSpPr>
            <p:spPr>
              <a:xfrm>
                <a:off x="2254254" y="3818194"/>
                <a:ext cx="277196" cy="400110"/>
              </a:xfrm>
              <a:prstGeom prst="rect">
                <a:avLst/>
              </a:prstGeom>
              <a:noFill/>
            </p:spPr>
            <p:txBody>
              <a:bodyPr wrap="none" rtlCol="0">
                <a:spAutoFit/>
              </a:bodyPr>
              <a:lstStyle/>
              <a:p>
                <a:pPr algn="r">
                  <a:buNone/>
                </a:pPr>
                <a:r>
                  <a:rPr lang="en-GB" sz="2000" dirty="0"/>
                  <a:t>4</a:t>
                </a:r>
              </a:p>
            </p:txBody>
          </p:sp>
        </p:grpSp>
        <p:grpSp>
          <p:nvGrpSpPr>
            <p:cNvPr id="73" name="Group 72">
              <a:extLst>
                <a:ext uri="{FF2B5EF4-FFF2-40B4-BE49-F238E27FC236}">
                  <a16:creationId xmlns:a16="http://schemas.microsoft.com/office/drawing/2014/main" id="{6A9D6793-34DE-428C-9C4A-5FB96A471E65}"/>
                </a:ext>
              </a:extLst>
            </p:cNvPr>
            <p:cNvGrpSpPr/>
            <p:nvPr/>
          </p:nvGrpSpPr>
          <p:grpSpPr>
            <a:xfrm>
              <a:off x="5925355" y="1674369"/>
              <a:ext cx="699367" cy="2543935"/>
              <a:chOff x="1832083" y="1674369"/>
              <a:chExt cx="699367" cy="2543935"/>
            </a:xfrm>
          </p:grpSpPr>
          <p:sp>
            <p:nvSpPr>
              <p:cNvPr id="157" name="TextBox 156">
                <a:extLst>
                  <a:ext uri="{FF2B5EF4-FFF2-40B4-BE49-F238E27FC236}">
                    <a16:creationId xmlns:a16="http://schemas.microsoft.com/office/drawing/2014/main" id="{09414881-4278-47C9-983E-C2AE30A09394}"/>
                  </a:ext>
                </a:extLst>
              </p:cNvPr>
              <p:cNvSpPr txBox="1"/>
              <p:nvPr/>
            </p:nvSpPr>
            <p:spPr>
              <a:xfrm>
                <a:off x="1832083" y="1674369"/>
                <a:ext cx="699367" cy="400110"/>
              </a:xfrm>
              <a:prstGeom prst="rect">
                <a:avLst/>
              </a:prstGeom>
              <a:noFill/>
            </p:spPr>
            <p:txBody>
              <a:bodyPr wrap="none" rtlCol="0">
                <a:spAutoFit/>
              </a:bodyPr>
              <a:lstStyle/>
              <a:p>
                <a:pPr algn="r">
                  <a:buNone/>
                </a:pPr>
                <a:r>
                  <a:rPr lang="en-GB" sz="2000" dirty="0"/>
                  <a:t>5,000</a:t>
                </a:r>
              </a:p>
            </p:txBody>
          </p:sp>
          <p:sp>
            <p:nvSpPr>
              <p:cNvPr id="158" name="TextBox 157">
                <a:extLst>
                  <a:ext uri="{FF2B5EF4-FFF2-40B4-BE49-F238E27FC236}">
                    <a16:creationId xmlns:a16="http://schemas.microsoft.com/office/drawing/2014/main" id="{E03D0B38-1529-444A-8B88-B96576C01720}"/>
                  </a:ext>
                </a:extLst>
              </p:cNvPr>
              <p:cNvSpPr txBox="1"/>
              <p:nvPr/>
            </p:nvSpPr>
            <p:spPr>
              <a:xfrm>
                <a:off x="2012625" y="2388977"/>
                <a:ext cx="518825" cy="400110"/>
              </a:xfrm>
              <a:prstGeom prst="rect">
                <a:avLst/>
              </a:prstGeom>
              <a:noFill/>
            </p:spPr>
            <p:txBody>
              <a:bodyPr wrap="none" rtlCol="0">
                <a:spAutoFit/>
              </a:bodyPr>
              <a:lstStyle/>
              <a:p>
                <a:pPr algn="r">
                  <a:buNone/>
                </a:pPr>
                <a:r>
                  <a:rPr lang="en-GB" sz="2000" dirty="0"/>
                  <a:t>500</a:t>
                </a:r>
              </a:p>
            </p:txBody>
          </p:sp>
          <p:sp>
            <p:nvSpPr>
              <p:cNvPr id="159" name="TextBox 158">
                <a:extLst>
                  <a:ext uri="{FF2B5EF4-FFF2-40B4-BE49-F238E27FC236}">
                    <a16:creationId xmlns:a16="http://schemas.microsoft.com/office/drawing/2014/main" id="{A8FFE85D-5F73-4353-9131-33A7625368D2}"/>
                  </a:ext>
                </a:extLst>
              </p:cNvPr>
              <p:cNvSpPr txBox="1"/>
              <p:nvPr/>
            </p:nvSpPr>
            <p:spPr>
              <a:xfrm>
                <a:off x="2133441" y="3103585"/>
                <a:ext cx="398009" cy="400110"/>
              </a:xfrm>
              <a:prstGeom prst="rect">
                <a:avLst/>
              </a:prstGeom>
              <a:noFill/>
            </p:spPr>
            <p:txBody>
              <a:bodyPr wrap="none" rtlCol="0">
                <a:spAutoFit/>
              </a:bodyPr>
              <a:lstStyle/>
              <a:p>
                <a:pPr algn="r">
                  <a:buNone/>
                </a:pPr>
                <a:r>
                  <a:rPr lang="en-GB" sz="2000" dirty="0"/>
                  <a:t>50</a:t>
                </a:r>
              </a:p>
            </p:txBody>
          </p:sp>
          <p:sp>
            <p:nvSpPr>
              <p:cNvPr id="160" name="TextBox 159">
                <a:extLst>
                  <a:ext uri="{FF2B5EF4-FFF2-40B4-BE49-F238E27FC236}">
                    <a16:creationId xmlns:a16="http://schemas.microsoft.com/office/drawing/2014/main" id="{2286B039-95F3-4A1D-8DA8-FE2F5E590907}"/>
                  </a:ext>
                </a:extLst>
              </p:cNvPr>
              <p:cNvSpPr txBox="1"/>
              <p:nvPr/>
            </p:nvSpPr>
            <p:spPr>
              <a:xfrm>
                <a:off x="2254254" y="3818194"/>
                <a:ext cx="277196" cy="400110"/>
              </a:xfrm>
              <a:prstGeom prst="rect">
                <a:avLst/>
              </a:prstGeom>
              <a:noFill/>
            </p:spPr>
            <p:txBody>
              <a:bodyPr wrap="none" rtlCol="0">
                <a:spAutoFit/>
              </a:bodyPr>
              <a:lstStyle/>
              <a:p>
                <a:pPr algn="r">
                  <a:buNone/>
                </a:pPr>
                <a:r>
                  <a:rPr lang="en-GB" sz="2000" dirty="0"/>
                  <a:t>5</a:t>
                </a:r>
              </a:p>
            </p:txBody>
          </p:sp>
        </p:grpSp>
        <p:grpSp>
          <p:nvGrpSpPr>
            <p:cNvPr id="137" name="Group 136">
              <a:extLst>
                <a:ext uri="{FF2B5EF4-FFF2-40B4-BE49-F238E27FC236}">
                  <a16:creationId xmlns:a16="http://schemas.microsoft.com/office/drawing/2014/main" id="{2F5EC1E1-45E9-4890-A941-891295EF8622}"/>
                </a:ext>
              </a:extLst>
            </p:cNvPr>
            <p:cNvGrpSpPr/>
            <p:nvPr/>
          </p:nvGrpSpPr>
          <p:grpSpPr>
            <a:xfrm>
              <a:off x="6951986" y="1674369"/>
              <a:ext cx="699367" cy="2543935"/>
              <a:chOff x="1832083" y="1674369"/>
              <a:chExt cx="699367" cy="2543935"/>
            </a:xfrm>
          </p:grpSpPr>
          <p:sp>
            <p:nvSpPr>
              <p:cNvPr id="153" name="TextBox 152">
                <a:extLst>
                  <a:ext uri="{FF2B5EF4-FFF2-40B4-BE49-F238E27FC236}">
                    <a16:creationId xmlns:a16="http://schemas.microsoft.com/office/drawing/2014/main" id="{C9871B3E-1D4B-43E8-98F7-98EBDB5DD49F}"/>
                  </a:ext>
                </a:extLst>
              </p:cNvPr>
              <p:cNvSpPr txBox="1"/>
              <p:nvPr/>
            </p:nvSpPr>
            <p:spPr>
              <a:xfrm>
                <a:off x="1832083" y="1674369"/>
                <a:ext cx="699367" cy="400110"/>
              </a:xfrm>
              <a:prstGeom prst="rect">
                <a:avLst/>
              </a:prstGeom>
              <a:noFill/>
            </p:spPr>
            <p:txBody>
              <a:bodyPr wrap="none" rtlCol="0">
                <a:spAutoFit/>
              </a:bodyPr>
              <a:lstStyle/>
              <a:p>
                <a:pPr algn="r">
                  <a:buNone/>
                </a:pPr>
                <a:r>
                  <a:rPr lang="en-GB" sz="2000" dirty="0"/>
                  <a:t>6,000</a:t>
                </a:r>
              </a:p>
            </p:txBody>
          </p:sp>
          <p:sp>
            <p:nvSpPr>
              <p:cNvPr id="154" name="TextBox 153">
                <a:extLst>
                  <a:ext uri="{FF2B5EF4-FFF2-40B4-BE49-F238E27FC236}">
                    <a16:creationId xmlns:a16="http://schemas.microsoft.com/office/drawing/2014/main" id="{787F2455-EC13-4A05-8FF2-28F3F31BA9A5}"/>
                  </a:ext>
                </a:extLst>
              </p:cNvPr>
              <p:cNvSpPr txBox="1"/>
              <p:nvPr/>
            </p:nvSpPr>
            <p:spPr>
              <a:xfrm>
                <a:off x="2012625" y="2388977"/>
                <a:ext cx="518825" cy="400110"/>
              </a:xfrm>
              <a:prstGeom prst="rect">
                <a:avLst/>
              </a:prstGeom>
              <a:noFill/>
            </p:spPr>
            <p:txBody>
              <a:bodyPr wrap="none" rtlCol="0">
                <a:spAutoFit/>
              </a:bodyPr>
              <a:lstStyle/>
              <a:p>
                <a:pPr algn="r">
                  <a:buNone/>
                </a:pPr>
                <a:r>
                  <a:rPr lang="en-GB" sz="2000" dirty="0"/>
                  <a:t>600</a:t>
                </a:r>
              </a:p>
            </p:txBody>
          </p:sp>
          <p:sp>
            <p:nvSpPr>
              <p:cNvPr id="155" name="TextBox 154">
                <a:extLst>
                  <a:ext uri="{FF2B5EF4-FFF2-40B4-BE49-F238E27FC236}">
                    <a16:creationId xmlns:a16="http://schemas.microsoft.com/office/drawing/2014/main" id="{7FFAA023-5CED-464A-B0CC-83520BA920A9}"/>
                  </a:ext>
                </a:extLst>
              </p:cNvPr>
              <p:cNvSpPr txBox="1"/>
              <p:nvPr/>
            </p:nvSpPr>
            <p:spPr>
              <a:xfrm>
                <a:off x="2133441" y="3103585"/>
                <a:ext cx="398009" cy="400110"/>
              </a:xfrm>
              <a:prstGeom prst="rect">
                <a:avLst/>
              </a:prstGeom>
              <a:noFill/>
            </p:spPr>
            <p:txBody>
              <a:bodyPr wrap="none" rtlCol="0">
                <a:spAutoFit/>
              </a:bodyPr>
              <a:lstStyle/>
              <a:p>
                <a:pPr algn="r">
                  <a:buNone/>
                </a:pPr>
                <a:r>
                  <a:rPr lang="en-GB" sz="2000" dirty="0"/>
                  <a:t>60</a:t>
                </a:r>
              </a:p>
            </p:txBody>
          </p:sp>
          <p:sp>
            <p:nvSpPr>
              <p:cNvPr id="156" name="TextBox 155">
                <a:extLst>
                  <a:ext uri="{FF2B5EF4-FFF2-40B4-BE49-F238E27FC236}">
                    <a16:creationId xmlns:a16="http://schemas.microsoft.com/office/drawing/2014/main" id="{56C304A2-8BC0-4DFD-BEFC-7FFEEE2875A0}"/>
                  </a:ext>
                </a:extLst>
              </p:cNvPr>
              <p:cNvSpPr txBox="1"/>
              <p:nvPr/>
            </p:nvSpPr>
            <p:spPr>
              <a:xfrm>
                <a:off x="2254254" y="3818194"/>
                <a:ext cx="277196" cy="400110"/>
              </a:xfrm>
              <a:prstGeom prst="rect">
                <a:avLst/>
              </a:prstGeom>
              <a:noFill/>
            </p:spPr>
            <p:txBody>
              <a:bodyPr wrap="none" rtlCol="0">
                <a:spAutoFit/>
              </a:bodyPr>
              <a:lstStyle/>
              <a:p>
                <a:pPr algn="r">
                  <a:buNone/>
                </a:pPr>
                <a:r>
                  <a:rPr lang="en-GB" sz="2000" dirty="0"/>
                  <a:t>6</a:t>
                </a:r>
              </a:p>
            </p:txBody>
          </p:sp>
        </p:grpSp>
        <p:grpSp>
          <p:nvGrpSpPr>
            <p:cNvPr id="138" name="Group 137">
              <a:extLst>
                <a:ext uri="{FF2B5EF4-FFF2-40B4-BE49-F238E27FC236}">
                  <a16:creationId xmlns:a16="http://schemas.microsoft.com/office/drawing/2014/main" id="{2EC35330-318E-432A-985B-53C6934893E4}"/>
                </a:ext>
              </a:extLst>
            </p:cNvPr>
            <p:cNvGrpSpPr/>
            <p:nvPr/>
          </p:nvGrpSpPr>
          <p:grpSpPr>
            <a:xfrm>
              <a:off x="7978617" y="1674369"/>
              <a:ext cx="699367" cy="2543935"/>
              <a:chOff x="1832083" y="1674369"/>
              <a:chExt cx="699367" cy="2543935"/>
            </a:xfrm>
          </p:grpSpPr>
          <p:sp>
            <p:nvSpPr>
              <p:cNvPr id="149" name="TextBox 148">
                <a:extLst>
                  <a:ext uri="{FF2B5EF4-FFF2-40B4-BE49-F238E27FC236}">
                    <a16:creationId xmlns:a16="http://schemas.microsoft.com/office/drawing/2014/main" id="{B34F0812-DF12-4788-8AF0-2F9FCC3F7207}"/>
                  </a:ext>
                </a:extLst>
              </p:cNvPr>
              <p:cNvSpPr txBox="1"/>
              <p:nvPr/>
            </p:nvSpPr>
            <p:spPr>
              <a:xfrm>
                <a:off x="1832083" y="1674369"/>
                <a:ext cx="699367" cy="400110"/>
              </a:xfrm>
              <a:prstGeom prst="rect">
                <a:avLst/>
              </a:prstGeom>
              <a:noFill/>
            </p:spPr>
            <p:txBody>
              <a:bodyPr wrap="none" rtlCol="0">
                <a:spAutoFit/>
              </a:bodyPr>
              <a:lstStyle/>
              <a:p>
                <a:pPr algn="r">
                  <a:buNone/>
                </a:pPr>
                <a:r>
                  <a:rPr lang="en-GB" sz="2000" dirty="0"/>
                  <a:t>7,000</a:t>
                </a:r>
              </a:p>
            </p:txBody>
          </p:sp>
          <p:sp>
            <p:nvSpPr>
              <p:cNvPr id="150" name="TextBox 149">
                <a:extLst>
                  <a:ext uri="{FF2B5EF4-FFF2-40B4-BE49-F238E27FC236}">
                    <a16:creationId xmlns:a16="http://schemas.microsoft.com/office/drawing/2014/main" id="{041FB49F-B6E8-44E3-8FFC-A6237CA51C00}"/>
                  </a:ext>
                </a:extLst>
              </p:cNvPr>
              <p:cNvSpPr txBox="1"/>
              <p:nvPr/>
            </p:nvSpPr>
            <p:spPr>
              <a:xfrm>
                <a:off x="2012625" y="2388977"/>
                <a:ext cx="518825" cy="400110"/>
              </a:xfrm>
              <a:prstGeom prst="rect">
                <a:avLst/>
              </a:prstGeom>
              <a:noFill/>
            </p:spPr>
            <p:txBody>
              <a:bodyPr wrap="none" rtlCol="0">
                <a:spAutoFit/>
              </a:bodyPr>
              <a:lstStyle/>
              <a:p>
                <a:pPr algn="r">
                  <a:buNone/>
                </a:pPr>
                <a:r>
                  <a:rPr lang="en-GB" sz="2000" dirty="0"/>
                  <a:t>700</a:t>
                </a:r>
              </a:p>
            </p:txBody>
          </p:sp>
          <p:sp>
            <p:nvSpPr>
              <p:cNvPr id="151" name="TextBox 150">
                <a:extLst>
                  <a:ext uri="{FF2B5EF4-FFF2-40B4-BE49-F238E27FC236}">
                    <a16:creationId xmlns:a16="http://schemas.microsoft.com/office/drawing/2014/main" id="{C395D386-9CE8-4CF3-878F-30BD0BD92BA8}"/>
                  </a:ext>
                </a:extLst>
              </p:cNvPr>
              <p:cNvSpPr txBox="1"/>
              <p:nvPr/>
            </p:nvSpPr>
            <p:spPr>
              <a:xfrm>
                <a:off x="2133441" y="3103585"/>
                <a:ext cx="398009" cy="400110"/>
              </a:xfrm>
              <a:prstGeom prst="rect">
                <a:avLst/>
              </a:prstGeom>
              <a:noFill/>
            </p:spPr>
            <p:txBody>
              <a:bodyPr wrap="none" rtlCol="0">
                <a:spAutoFit/>
              </a:bodyPr>
              <a:lstStyle/>
              <a:p>
                <a:pPr algn="r">
                  <a:buNone/>
                </a:pPr>
                <a:r>
                  <a:rPr lang="en-GB" sz="2000" dirty="0"/>
                  <a:t>70</a:t>
                </a:r>
              </a:p>
            </p:txBody>
          </p:sp>
          <p:sp>
            <p:nvSpPr>
              <p:cNvPr id="152" name="TextBox 151">
                <a:extLst>
                  <a:ext uri="{FF2B5EF4-FFF2-40B4-BE49-F238E27FC236}">
                    <a16:creationId xmlns:a16="http://schemas.microsoft.com/office/drawing/2014/main" id="{629A6DEF-CE15-4227-9E4F-CD9227C86E53}"/>
                  </a:ext>
                </a:extLst>
              </p:cNvPr>
              <p:cNvSpPr txBox="1"/>
              <p:nvPr/>
            </p:nvSpPr>
            <p:spPr>
              <a:xfrm>
                <a:off x="2254254" y="3818194"/>
                <a:ext cx="277196" cy="400110"/>
              </a:xfrm>
              <a:prstGeom prst="rect">
                <a:avLst/>
              </a:prstGeom>
              <a:noFill/>
            </p:spPr>
            <p:txBody>
              <a:bodyPr wrap="none" rtlCol="0">
                <a:spAutoFit/>
              </a:bodyPr>
              <a:lstStyle/>
              <a:p>
                <a:pPr algn="r">
                  <a:buNone/>
                </a:pPr>
                <a:r>
                  <a:rPr lang="en-GB" sz="2000" dirty="0"/>
                  <a:t>7</a:t>
                </a:r>
              </a:p>
            </p:txBody>
          </p:sp>
        </p:grpSp>
        <p:grpSp>
          <p:nvGrpSpPr>
            <p:cNvPr id="139" name="Group 138">
              <a:extLst>
                <a:ext uri="{FF2B5EF4-FFF2-40B4-BE49-F238E27FC236}">
                  <a16:creationId xmlns:a16="http://schemas.microsoft.com/office/drawing/2014/main" id="{7AC6A0C0-3617-4D92-A41C-169A9B97797A}"/>
                </a:ext>
              </a:extLst>
            </p:cNvPr>
            <p:cNvGrpSpPr/>
            <p:nvPr/>
          </p:nvGrpSpPr>
          <p:grpSpPr>
            <a:xfrm>
              <a:off x="9005248" y="1674369"/>
              <a:ext cx="699367" cy="2543935"/>
              <a:chOff x="1832083" y="1674369"/>
              <a:chExt cx="699367" cy="2543935"/>
            </a:xfrm>
          </p:grpSpPr>
          <p:sp>
            <p:nvSpPr>
              <p:cNvPr id="145" name="TextBox 144">
                <a:extLst>
                  <a:ext uri="{FF2B5EF4-FFF2-40B4-BE49-F238E27FC236}">
                    <a16:creationId xmlns:a16="http://schemas.microsoft.com/office/drawing/2014/main" id="{21F54DDD-6C4A-4852-A03B-3C1C588EFDD8}"/>
                  </a:ext>
                </a:extLst>
              </p:cNvPr>
              <p:cNvSpPr txBox="1"/>
              <p:nvPr/>
            </p:nvSpPr>
            <p:spPr>
              <a:xfrm>
                <a:off x="1832083" y="1674369"/>
                <a:ext cx="699367" cy="400110"/>
              </a:xfrm>
              <a:prstGeom prst="rect">
                <a:avLst/>
              </a:prstGeom>
              <a:noFill/>
            </p:spPr>
            <p:txBody>
              <a:bodyPr wrap="none" rtlCol="0">
                <a:spAutoFit/>
              </a:bodyPr>
              <a:lstStyle/>
              <a:p>
                <a:pPr algn="r">
                  <a:buNone/>
                </a:pPr>
                <a:r>
                  <a:rPr lang="en-GB" sz="2000" dirty="0"/>
                  <a:t>8,000</a:t>
                </a:r>
              </a:p>
            </p:txBody>
          </p:sp>
          <p:sp>
            <p:nvSpPr>
              <p:cNvPr id="146" name="TextBox 145">
                <a:extLst>
                  <a:ext uri="{FF2B5EF4-FFF2-40B4-BE49-F238E27FC236}">
                    <a16:creationId xmlns:a16="http://schemas.microsoft.com/office/drawing/2014/main" id="{DFA9327A-BFA3-4D6E-92F9-086A1914E79F}"/>
                  </a:ext>
                </a:extLst>
              </p:cNvPr>
              <p:cNvSpPr txBox="1"/>
              <p:nvPr/>
            </p:nvSpPr>
            <p:spPr>
              <a:xfrm>
                <a:off x="2012625" y="2388977"/>
                <a:ext cx="518825" cy="400110"/>
              </a:xfrm>
              <a:prstGeom prst="rect">
                <a:avLst/>
              </a:prstGeom>
              <a:noFill/>
            </p:spPr>
            <p:txBody>
              <a:bodyPr wrap="none" rtlCol="0">
                <a:spAutoFit/>
              </a:bodyPr>
              <a:lstStyle/>
              <a:p>
                <a:pPr algn="r">
                  <a:buNone/>
                </a:pPr>
                <a:r>
                  <a:rPr lang="en-GB" sz="2000" dirty="0"/>
                  <a:t>800</a:t>
                </a:r>
              </a:p>
            </p:txBody>
          </p:sp>
          <p:sp>
            <p:nvSpPr>
              <p:cNvPr id="147" name="TextBox 146">
                <a:extLst>
                  <a:ext uri="{FF2B5EF4-FFF2-40B4-BE49-F238E27FC236}">
                    <a16:creationId xmlns:a16="http://schemas.microsoft.com/office/drawing/2014/main" id="{D114C76A-4DD3-4BDD-B306-E661F0845A88}"/>
                  </a:ext>
                </a:extLst>
              </p:cNvPr>
              <p:cNvSpPr txBox="1"/>
              <p:nvPr/>
            </p:nvSpPr>
            <p:spPr>
              <a:xfrm>
                <a:off x="2133441" y="3103585"/>
                <a:ext cx="398009" cy="400110"/>
              </a:xfrm>
              <a:prstGeom prst="rect">
                <a:avLst/>
              </a:prstGeom>
              <a:noFill/>
            </p:spPr>
            <p:txBody>
              <a:bodyPr wrap="none" rtlCol="0">
                <a:spAutoFit/>
              </a:bodyPr>
              <a:lstStyle/>
              <a:p>
                <a:pPr algn="r">
                  <a:buNone/>
                </a:pPr>
                <a:r>
                  <a:rPr lang="en-GB" sz="2000" dirty="0"/>
                  <a:t>80</a:t>
                </a:r>
              </a:p>
            </p:txBody>
          </p:sp>
          <p:sp>
            <p:nvSpPr>
              <p:cNvPr id="148" name="TextBox 147">
                <a:extLst>
                  <a:ext uri="{FF2B5EF4-FFF2-40B4-BE49-F238E27FC236}">
                    <a16:creationId xmlns:a16="http://schemas.microsoft.com/office/drawing/2014/main" id="{D3FFA220-9F2F-4B3F-AB8C-62A791A766F7}"/>
                  </a:ext>
                </a:extLst>
              </p:cNvPr>
              <p:cNvSpPr txBox="1"/>
              <p:nvPr/>
            </p:nvSpPr>
            <p:spPr>
              <a:xfrm>
                <a:off x="2254254" y="3818194"/>
                <a:ext cx="277196" cy="400110"/>
              </a:xfrm>
              <a:prstGeom prst="rect">
                <a:avLst/>
              </a:prstGeom>
              <a:noFill/>
            </p:spPr>
            <p:txBody>
              <a:bodyPr wrap="none" rtlCol="0">
                <a:spAutoFit/>
              </a:bodyPr>
              <a:lstStyle/>
              <a:p>
                <a:pPr algn="r">
                  <a:buNone/>
                </a:pPr>
                <a:r>
                  <a:rPr lang="en-GB" sz="2000" dirty="0"/>
                  <a:t>8</a:t>
                </a:r>
              </a:p>
            </p:txBody>
          </p:sp>
        </p:grpSp>
        <p:grpSp>
          <p:nvGrpSpPr>
            <p:cNvPr id="140" name="Group 139">
              <a:extLst>
                <a:ext uri="{FF2B5EF4-FFF2-40B4-BE49-F238E27FC236}">
                  <a16:creationId xmlns:a16="http://schemas.microsoft.com/office/drawing/2014/main" id="{5EBEF19A-CF18-4A4F-BEAF-63BAA1C8DCCB}"/>
                </a:ext>
              </a:extLst>
            </p:cNvPr>
            <p:cNvGrpSpPr/>
            <p:nvPr/>
          </p:nvGrpSpPr>
          <p:grpSpPr>
            <a:xfrm>
              <a:off x="10031879" y="1674369"/>
              <a:ext cx="699367" cy="2543935"/>
              <a:chOff x="1832083" y="1674369"/>
              <a:chExt cx="699367" cy="2543935"/>
            </a:xfrm>
          </p:grpSpPr>
          <p:sp>
            <p:nvSpPr>
              <p:cNvPr id="141" name="TextBox 140">
                <a:extLst>
                  <a:ext uri="{FF2B5EF4-FFF2-40B4-BE49-F238E27FC236}">
                    <a16:creationId xmlns:a16="http://schemas.microsoft.com/office/drawing/2014/main" id="{A7611FC6-F77B-4322-9010-AF410B4CC5E1}"/>
                  </a:ext>
                </a:extLst>
              </p:cNvPr>
              <p:cNvSpPr txBox="1"/>
              <p:nvPr/>
            </p:nvSpPr>
            <p:spPr>
              <a:xfrm>
                <a:off x="1832083" y="1674369"/>
                <a:ext cx="699367" cy="400110"/>
              </a:xfrm>
              <a:prstGeom prst="rect">
                <a:avLst/>
              </a:prstGeom>
              <a:noFill/>
            </p:spPr>
            <p:txBody>
              <a:bodyPr wrap="none" rtlCol="0">
                <a:spAutoFit/>
              </a:bodyPr>
              <a:lstStyle/>
              <a:p>
                <a:pPr algn="r">
                  <a:buNone/>
                </a:pPr>
                <a:r>
                  <a:rPr lang="en-GB" sz="2000" dirty="0"/>
                  <a:t>9,000</a:t>
                </a:r>
              </a:p>
            </p:txBody>
          </p:sp>
          <p:sp>
            <p:nvSpPr>
              <p:cNvPr id="142" name="TextBox 141">
                <a:extLst>
                  <a:ext uri="{FF2B5EF4-FFF2-40B4-BE49-F238E27FC236}">
                    <a16:creationId xmlns:a16="http://schemas.microsoft.com/office/drawing/2014/main" id="{F4C53765-F501-4FBC-9264-1CB77F3DDC13}"/>
                  </a:ext>
                </a:extLst>
              </p:cNvPr>
              <p:cNvSpPr txBox="1"/>
              <p:nvPr/>
            </p:nvSpPr>
            <p:spPr>
              <a:xfrm>
                <a:off x="2012625" y="2388977"/>
                <a:ext cx="518825" cy="400110"/>
              </a:xfrm>
              <a:prstGeom prst="rect">
                <a:avLst/>
              </a:prstGeom>
              <a:noFill/>
            </p:spPr>
            <p:txBody>
              <a:bodyPr wrap="none" rtlCol="0">
                <a:spAutoFit/>
              </a:bodyPr>
              <a:lstStyle/>
              <a:p>
                <a:pPr algn="r">
                  <a:buNone/>
                </a:pPr>
                <a:r>
                  <a:rPr lang="en-GB" sz="2000" dirty="0"/>
                  <a:t>900</a:t>
                </a:r>
              </a:p>
            </p:txBody>
          </p:sp>
          <p:sp>
            <p:nvSpPr>
              <p:cNvPr id="143" name="TextBox 142">
                <a:extLst>
                  <a:ext uri="{FF2B5EF4-FFF2-40B4-BE49-F238E27FC236}">
                    <a16:creationId xmlns:a16="http://schemas.microsoft.com/office/drawing/2014/main" id="{E4F98A40-5073-4636-85BC-91B47123FA14}"/>
                  </a:ext>
                </a:extLst>
              </p:cNvPr>
              <p:cNvSpPr txBox="1"/>
              <p:nvPr/>
            </p:nvSpPr>
            <p:spPr>
              <a:xfrm>
                <a:off x="2133441" y="3103585"/>
                <a:ext cx="398009" cy="400110"/>
              </a:xfrm>
              <a:prstGeom prst="rect">
                <a:avLst/>
              </a:prstGeom>
              <a:noFill/>
            </p:spPr>
            <p:txBody>
              <a:bodyPr wrap="none" rtlCol="0">
                <a:spAutoFit/>
              </a:bodyPr>
              <a:lstStyle/>
              <a:p>
                <a:pPr algn="r">
                  <a:buNone/>
                </a:pPr>
                <a:r>
                  <a:rPr lang="en-GB" sz="2000" dirty="0"/>
                  <a:t>90</a:t>
                </a:r>
              </a:p>
            </p:txBody>
          </p:sp>
          <p:sp>
            <p:nvSpPr>
              <p:cNvPr id="144" name="TextBox 143">
                <a:extLst>
                  <a:ext uri="{FF2B5EF4-FFF2-40B4-BE49-F238E27FC236}">
                    <a16:creationId xmlns:a16="http://schemas.microsoft.com/office/drawing/2014/main" id="{5484F558-83DF-4236-8E2A-9FEC03F61F9B}"/>
                  </a:ext>
                </a:extLst>
              </p:cNvPr>
              <p:cNvSpPr txBox="1"/>
              <p:nvPr/>
            </p:nvSpPr>
            <p:spPr>
              <a:xfrm>
                <a:off x="2254254" y="3818194"/>
                <a:ext cx="277196" cy="400110"/>
              </a:xfrm>
              <a:prstGeom prst="rect">
                <a:avLst/>
              </a:prstGeom>
              <a:noFill/>
            </p:spPr>
            <p:txBody>
              <a:bodyPr wrap="none" rtlCol="0">
                <a:spAutoFit/>
              </a:bodyPr>
              <a:lstStyle/>
              <a:p>
                <a:pPr algn="r">
                  <a:buNone/>
                </a:pPr>
                <a:r>
                  <a:rPr lang="en-GB" sz="2000" dirty="0"/>
                  <a:t>9</a:t>
                </a:r>
              </a:p>
            </p:txBody>
          </p:sp>
        </p:grpSp>
      </p:grpSp>
      <p:sp>
        <p:nvSpPr>
          <p:cNvPr id="3" name="Content Placeholder 2">
            <a:extLst>
              <a:ext uri="{FF2B5EF4-FFF2-40B4-BE49-F238E27FC236}">
                <a16:creationId xmlns:a16="http://schemas.microsoft.com/office/drawing/2014/main" id="{9F8076D3-4F89-4801-A9DC-474349177D6F}"/>
              </a:ext>
            </a:extLst>
          </p:cNvPr>
          <p:cNvSpPr txBox="1">
            <a:spLocks/>
          </p:cNvSpPr>
          <p:nvPr/>
        </p:nvSpPr>
        <p:spPr>
          <a:xfrm>
            <a:off x="623889" y="3810892"/>
            <a:ext cx="9995986" cy="238136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1800" dirty="0">
                <a:latin typeface="Arial" panose="020B0604020202020204" pitchFamily="34" charset="0"/>
                <a:cs typeface="Arial" panose="020B0604020202020204" pitchFamily="34" charset="0"/>
              </a:rPr>
              <a:t>Let’s use the chart to tap out the numbers in our count between one and one hundred! Remember to get the order right, for the teen numbers tap the ten first and then the ones.</a:t>
            </a:r>
          </a:p>
          <a:p>
            <a:pPr>
              <a:lnSpc>
                <a:spcPct val="120000"/>
              </a:lnSpc>
              <a:spcBef>
                <a:spcPts val="600"/>
              </a:spcBef>
              <a:spcAft>
                <a:spcPts val="600"/>
              </a:spcAft>
              <a:buClr>
                <a:srgbClr val="585858"/>
              </a:buClr>
              <a:buFont typeface="Arial" panose="020B0604020202020204" pitchFamily="34" charset="0"/>
              <a:buChar char="•"/>
            </a:pPr>
            <a:r>
              <a:rPr lang="en-GB" sz="1800" dirty="0">
                <a:latin typeface="Arial" panose="020B0604020202020204" pitchFamily="34" charset="0"/>
                <a:cs typeface="Arial" panose="020B0604020202020204" pitchFamily="34" charset="0"/>
              </a:rPr>
              <a:t>Let’s start at 20… we can tap 20 and 1 for twenty-one, 20 and 2 for twenty-two… How can I tap twenty-three? What do we tap after twenty-nine?</a:t>
            </a:r>
          </a:p>
          <a:p>
            <a:pPr>
              <a:lnSpc>
                <a:spcPct val="120000"/>
              </a:lnSpc>
              <a:spcBef>
                <a:spcPts val="600"/>
              </a:spcBef>
              <a:spcAft>
                <a:spcPts val="600"/>
              </a:spcAft>
              <a:buClr>
                <a:srgbClr val="585858"/>
              </a:buClr>
              <a:buFont typeface="Arial" panose="020B0604020202020204" pitchFamily="34" charset="0"/>
              <a:buChar char="•"/>
            </a:pPr>
            <a:r>
              <a:rPr lang="en-GB" sz="1800" dirty="0">
                <a:latin typeface="Arial" panose="020B0604020202020204" pitchFamily="34" charset="0"/>
                <a:cs typeface="Arial" panose="020B0604020202020204" pitchFamily="34" charset="0"/>
              </a:rPr>
              <a:t>How can we tap out the teen numbers? Do we say </a:t>
            </a:r>
            <a:r>
              <a:rPr lang="en-GB" sz="1800" i="1" dirty="0">
                <a:latin typeface="Arial" panose="020B0604020202020204" pitchFamily="34" charset="0"/>
                <a:cs typeface="Arial" panose="020B0604020202020204" pitchFamily="34" charset="0"/>
              </a:rPr>
              <a:t>‘tenty-one, tenty-two’</a:t>
            </a:r>
            <a:r>
              <a:rPr lang="en-GB" sz="1800" dirty="0">
                <a:latin typeface="Arial" panose="020B0604020202020204" pitchFamily="34" charset="0"/>
                <a:cs typeface="Arial" panose="020B0604020202020204" pitchFamily="34" charset="0"/>
              </a:rPr>
              <a:t>? What do you notice about how we say the number </a:t>
            </a:r>
            <a:r>
              <a:rPr lang="en-GB" sz="1800" i="1" dirty="0">
                <a:latin typeface="Arial" panose="020B0604020202020204" pitchFamily="34" charset="0"/>
                <a:cs typeface="Arial" panose="020B0604020202020204" pitchFamily="34" charset="0"/>
              </a:rPr>
              <a:t>fourteen </a:t>
            </a:r>
            <a:r>
              <a:rPr lang="en-GB" sz="1800" dirty="0">
                <a:latin typeface="Arial" panose="020B0604020202020204" pitchFamily="34" charset="0"/>
                <a:cs typeface="Arial" panose="020B0604020202020204" pitchFamily="34" charset="0"/>
              </a:rPr>
              <a:t>when I tap the chart?</a:t>
            </a:r>
          </a:p>
          <a:p>
            <a:pPr>
              <a:lnSpc>
                <a:spcPct val="120000"/>
              </a:lnSpc>
              <a:spcBef>
                <a:spcPts val="600"/>
              </a:spcBef>
              <a:spcAft>
                <a:spcPts val="600"/>
              </a:spcAft>
              <a:buClr>
                <a:srgbClr val="585858"/>
              </a:buClr>
              <a:buFont typeface="Arial" panose="020B0604020202020204" pitchFamily="34" charset="0"/>
              <a:buChar char="•"/>
            </a:pPr>
            <a:endParaRPr lang="en-GB" sz="2000" dirty="0"/>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extLst>
      <p:ext uri="{BB962C8B-B14F-4D97-AF65-F5344CB8AC3E}">
        <p14:creationId xmlns:p14="http://schemas.microsoft.com/office/powerpoint/2010/main" val="22716771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6"/>
            <a:ext cx="10297144" cy="1191344"/>
          </a:xfrm>
          <a:ln>
            <a:solidFill>
              <a:schemeClr val="accent1">
                <a:lumMod val="50000"/>
              </a:schemeClr>
            </a:solidFill>
          </a:ln>
        </p:spPr>
        <p:txBody>
          <a:bodyPr>
            <a:noAutofit/>
          </a:bodyPr>
          <a:lstStyle/>
          <a:p>
            <a:pPr>
              <a:lnSpc>
                <a:spcPct val="120000"/>
              </a:lnSpc>
            </a:pPr>
            <a:r>
              <a:rPr lang="en-GB" sz="2400" dirty="0"/>
              <a:t>1NPV-1</a:t>
            </a:r>
            <a:br>
              <a:rPr lang="en-GB" sz="2400" dirty="0"/>
            </a:br>
            <a:r>
              <a:rPr lang="en-GB" sz="2400" i="1" dirty="0"/>
              <a:t>Count within 100, forwards and backwards, starting with any number.</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1424" y="2650150"/>
            <a:ext cx="10295896" cy="226825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1NPV-1. Before planning and teaching the content in 1NPV-1,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for Year 1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318BEF09-7019-48B2-9AD9-C840302375DF}"/>
              </a:ext>
            </a:extLst>
          </p:cNvPr>
          <p:cNvSpPr>
            <a:spLocks noGrp="1"/>
          </p:cNvSpPr>
          <p:nvPr>
            <p:ph sz="half" idx="2"/>
          </p:nvPr>
        </p:nvSpPr>
        <p:spPr/>
        <p:txBody>
          <a:bodyPr/>
          <a:lstStyle/>
          <a:p>
            <a:pPr marL="342900" indent="-342900">
              <a:lnSpc>
                <a:spcPct val="120000"/>
              </a:lnSpc>
              <a:buClr>
                <a:srgbClr val="585858"/>
              </a:buClr>
              <a:buFont typeface="Arial" panose="020B0604020202020204" pitchFamily="34" charset="0"/>
              <a:buChar char="•"/>
            </a:pPr>
            <a:r>
              <a:rPr lang="en-GB" sz="2400" dirty="0"/>
              <a:t>Additional pedagogical subject knowledge support can be found in the Mastery Professional Development </a:t>
            </a:r>
            <a:r>
              <a:rPr lang="en-GB" sz="2400" dirty="0">
                <a:solidFill>
                  <a:schemeClr val="tx1"/>
                </a:solidFill>
              </a:rPr>
              <a:t>Ma</a:t>
            </a:r>
            <a:r>
              <a:rPr lang="en-GB" sz="2400" dirty="0"/>
              <a:t>terials:</a:t>
            </a:r>
          </a:p>
          <a:p>
            <a:pPr marL="342900" indent="-342900">
              <a:lnSpc>
                <a:spcPct val="120000"/>
              </a:lnSpc>
              <a:buClr>
                <a:srgbClr val="585858"/>
              </a:buClr>
              <a:buFont typeface="Arial" panose="020B0604020202020204" pitchFamily="34" charset="0"/>
              <a:buChar char="•"/>
            </a:pPr>
            <a:r>
              <a:rPr lang="en-GB" sz="2400" dirty="0">
                <a:hlinkClick r:id="rId3"/>
              </a:rPr>
              <a:t>1.1 Comparison of quantities and measures </a:t>
            </a:r>
            <a:endParaRPr lang="en-GB" sz="2400" dirty="0"/>
          </a:p>
          <a:p>
            <a:pPr marL="342900" indent="-342900">
              <a:lnSpc>
                <a:spcPct val="120000"/>
              </a:lnSpc>
              <a:buClr>
                <a:srgbClr val="585858"/>
              </a:buClr>
              <a:buFont typeface="Arial" panose="020B0604020202020204" pitchFamily="34" charset="0"/>
              <a:buChar char="•"/>
            </a:pPr>
            <a:r>
              <a:rPr lang="en-GB" sz="2400" dirty="0"/>
              <a:t>Several of the activity slides have been taken from these materials.</a:t>
            </a:r>
          </a:p>
          <a:p>
            <a:pPr marL="257175" indent="-257175">
              <a:lnSpc>
                <a:spcPct val="120000"/>
              </a:lnSpc>
              <a:buFont typeface="Arial" panose="020B0604020202020204" pitchFamily="34" charset="0"/>
              <a:buChar char="•"/>
            </a:pPr>
            <a:endParaRPr lang="en-GB" sz="1200" dirty="0">
              <a:solidFill>
                <a:srgbClr val="FF0000"/>
              </a:solidFill>
            </a:endParaRPr>
          </a:p>
        </p:txBody>
      </p:sp>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a:xfrm>
            <a:off x="908575" y="265845"/>
            <a:ext cx="10425325" cy="736588"/>
          </a:xfrm>
        </p:spPr>
        <p:txBody>
          <a:bodyPr/>
          <a:lstStyle/>
          <a:p>
            <a:r>
              <a:rPr lang="en-GB" sz="2400" dirty="0"/>
              <a:t>1NPV-1: Linked mastery PD materials</a:t>
            </a:r>
          </a:p>
        </p:txBody>
      </p:sp>
      <p:pic>
        <p:nvPicPr>
          <p:cNvPr id="4" name="Picture 3">
            <a:extLst>
              <a:ext uri="{FF2B5EF4-FFF2-40B4-BE49-F238E27FC236}">
                <a16:creationId xmlns:a16="http://schemas.microsoft.com/office/drawing/2014/main" id="{DF7F2599-BA9E-49D3-A632-DEB8E7A4A879}"/>
              </a:ext>
            </a:extLst>
          </p:cNvPr>
          <p:cNvPicPr>
            <a:picLocks noChangeAspect="1"/>
          </p:cNvPicPr>
          <p:nvPr/>
        </p:nvPicPr>
        <p:blipFill>
          <a:blip r:embed="rId4"/>
          <a:stretch>
            <a:fillRect/>
          </a:stretch>
        </p:blipFill>
        <p:spPr>
          <a:xfrm>
            <a:off x="1043384" y="1002433"/>
            <a:ext cx="3771406" cy="527573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pPr>
              <a:buClrTx/>
              <a:buFontTx/>
              <a:buNone/>
            </a:pPr>
            <a:r>
              <a:rPr lang="en-GB" dirty="0"/>
              <a:t>Count forwards and backwards within 100</a:t>
            </a:r>
            <a:endParaRPr lang="en-GB" kern="0" dirty="0"/>
          </a:p>
          <a:p>
            <a:endParaRPr lang="en-GB" dirty="0"/>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400490" y="490628"/>
            <a:ext cx="1191720" cy="301224"/>
          </a:xfrm>
        </p:spPr>
        <p:txBody>
          <a:bodyPr/>
          <a:lstStyle/>
          <a:p>
            <a:r>
              <a:rPr lang="en-GB" dirty="0"/>
              <a:t>1NPV-1</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828421" cy="3888432"/>
          </a:xfrm>
        </p:spPr>
        <p:txBody>
          <a:bodyPr>
            <a:normAutofit/>
          </a:bodyPr>
          <a:lstStyle/>
          <a:p>
            <a:pPr marL="342900" indent="-342900">
              <a:buClr>
                <a:srgbClr val="585858"/>
              </a:buClr>
              <a:buFont typeface="Arial" panose="020B0604020202020204" pitchFamily="34" charset="0"/>
              <a:buChar char="•"/>
            </a:pPr>
            <a:r>
              <a:rPr lang="en-GB" dirty="0"/>
              <a:t>Take time to build understanding of the key idea</a:t>
            </a:r>
            <a:r>
              <a:rPr lang="en-GB" dirty="0">
                <a:solidFill>
                  <a:schemeClr val="tx1"/>
                </a:solidFill>
              </a:rPr>
              <a:t>.</a:t>
            </a:r>
            <a:r>
              <a:rPr lang="en-GB" dirty="0"/>
              <a:t> </a:t>
            </a:r>
            <a:r>
              <a:rPr lang="en-GB" dirty="0">
                <a:solidFill>
                  <a:schemeClr val="tx1"/>
                </a:solidFill>
              </a:rPr>
              <a:t>We </a:t>
            </a:r>
            <a:r>
              <a:rPr lang="en-GB" dirty="0"/>
              <a:t>would recommend no more than </a:t>
            </a:r>
            <a:r>
              <a:rPr lang="en-GB" dirty="0">
                <a:solidFill>
                  <a:schemeClr val="tx1"/>
                </a:solidFill>
              </a:rPr>
              <a:t>four </a:t>
            </a:r>
            <a:r>
              <a:rPr lang="en-GB" dirty="0"/>
              <a:t>slides in any one session, and probably fewer. </a:t>
            </a:r>
          </a:p>
          <a:p>
            <a:pPr marL="342900" indent="-342900">
              <a:buClr>
                <a:srgbClr val="585858"/>
              </a:buClr>
              <a:buFont typeface="Arial" panose="020B0604020202020204" pitchFamily="34" charset="0"/>
              <a:buChar char="•"/>
            </a:pPr>
            <a:r>
              <a:rPr lang="en-GB" dirty="0"/>
              <a:t>In subsequent sessions</a:t>
            </a:r>
            <a:r>
              <a:rPr lang="en-GB" dirty="0">
                <a:solidFill>
                  <a:schemeClr val="tx1"/>
                </a:solidFill>
              </a:rPr>
              <a:t>, </a:t>
            </a:r>
            <a:r>
              <a:rPr lang="en-GB" dirty="0"/>
              <a:t>review and </a:t>
            </a:r>
            <a:r>
              <a:rPr lang="en-GB" dirty="0">
                <a:solidFill>
                  <a:schemeClr val="tx1"/>
                </a:solidFill>
              </a:rPr>
              <a:t>practise </a:t>
            </a:r>
            <a:r>
              <a:rPr lang="en-GB" dirty="0"/>
              <a:t>previous learning before moving on</a:t>
            </a:r>
            <a:r>
              <a:rPr lang="en-GB" dirty="0">
                <a:solidFill>
                  <a:schemeClr val="tx1"/>
                </a:solidFill>
              </a:rPr>
              <a:t>.</a:t>
            </a:r>
          </a:p>
          <a:p>
            <a:pPr marL="342900" indent="-342900">
              <a:buClr>
                <a:srgbClr val="585858"/>
              </a:buClr>
              <a:buFont typeface="Arial" panose="020B0604020202020204" pitchFamily="34" charset="0"/>
              <a:buChar char="•"/>
            </a:pPr>
            <a:r>
              <a:rPr lang="en-GB" dirty="0"/>
              <a:t>Play the </a:t>
            </a:r>
            <a:r>
              <a:rPr lang="en-GB" dirty="0">
                <a:solidFill>
                  <a:schemeClr val="tx1"/>
                </a:solidFill>
              </a:rPr>
              <a:t>animation/observe </a:t>
            </a:r>
            <a:r>
              <a:rPr lang="en-GB" dirty="0"/>
              <a:t>the image and ask pupils “What do you notice?”.</a:t>
            </a:r>
          </a:p>
          <a:p>
            <a:pPr marL="342900" indent="-342900">
              <a:buClr>
                <a:srgbClr val="585858"/>
              </a:buClr>
              <a:buFont typeface="Arial" panose="020B0604020202020204" pitchFamily="34" charset="0"/>
              <a:buChar char="•"/>
            </a:pPr>
            <a:r>
              <a:rPr lang="en-GB" dirty="0"/>
              <a:t>Encourage pupils to explain what they see, what is happening and </a:t>
            </a:r>
            <a:r>
              <a:rPr lang="en-GB" dirty="0">
                <a:solidFill>
                  <a:schemeClr val="tx1"/>
                </a:solidFill>
              </a:rPr>
              <a:t>why.</a:t>
            </a:r>
          </a:p>
          <a:p>
            <a:pPr marL="342900" indent="-342900">
              <a:buClr>
                <a:srgbClr val="585858"/>
              </a:buClr>
              <a:buFont typeface="Arial" panose="020B0604020202020204" pitchFamily="34" charset="0"/>
              <a:buChar char="•"/>
            </a:pPr>
            <a:r>
              <a:rPr lang="en-GB" dirty="0"/>
              <a:t>Where there is a highlighted sentence, draw out the meaning of this from the image and repeat together and individually.</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64235" cy="3888432"/>
          </a:xfrm>
        </p:spPr>
        <p:txBody>
          <a:bodyPr/>
          <a:lstStyle/>
          <a:p>
            <a:pPr marL="342900" indent="-342900">
              <a:buClr>
                <a:srgbClr val="585858"/>
              </a:buClr>
              <a:buFont typeface="Arial" panose="020B0604020202020204" pitchFamily="34" charset="0"/>
              <a:buChar char="•"/>
            </a:pPr>
            <a:r>
              <a:rPr lang="en-GB" dirty="0"/>
              <a:t>Engage in the suggested activities, using manipulatives where appropriate, to enhance the interaction and stimulate discussion. </a:t>
            </a:r>
            <a:r>
              <a:rPr lang="en-GB" dirty="0">
                <a:solidFill>
                  <a:schemeClr val="tx1"/>
                </a:solidFill>
              </a:rPr>
              <a:t>However, </a:t>
            </a:r>
            <a:r>
              <a:rPr lang="en-GB" dirty="0"/>
              <a:t>note that the ultimate aim is to develop fluency in the mathematical ideas such that resources are no longer needed. </a:t>
            </a:r>
          </a:p>
          <a:p>
            <a:pPr marL="342900" indent="-342900">
              <a:buClr>
                <a:srgbClr val="585858"/>
              </a:buClr>
              <a:buFont typeface="Arial" panose="020B0604020202020204" pitchFamily="34" charset="0"/>
              <a:buChar char="•"/>
            </a:pPr>
            <a:r>
              <a:rPr lang="en-GB" dirty="0"/>
              <a:t>Repeat questions, using other numbers/examples where relevant.</a:t>
            </a:r>
          </a:p>
          <a:p>
            <a:pPr marL="342900" indent="-342900">
              <a:buClr>
                <a:srgbClr val="585858"/>
              </a:buClr>
              <a:buFont typeface="Arial" panose="020B0604020202020204" pitchFamily="34" charset="0"/>
              <a:buChar char="•"/>
            </a:pPr>
            <a:r>
              <a:rPr lang="en-GB" dirty="0"/>
              <a:t>Repeat the highlighted language structures wherever relevant to build fluency with the key idea and connect the learning. For example:</a:t>
            </a:r>
          </a:p>
          <a:p>
            <a:endParaRPr lang="en-GB" dirty="0"/>
          </a:p>
          <a:p>
            <a:pPr marL="0" indent="0"/>
            <a:endParaRPr lang="en-GB" dirty="0"/>
          </a:p>
        </p:txBody>
      </p:sp>
      <p:sp>
        <p:nvSpPr>
          <p:cNvPr id="5" name="TextBox 19">
            <a:extLst>
              <a:ext uri="{FF2B5EF4-FFF2-40B4-BE49-F238E27FC236}">
                <a16:creationId xmlns:a16="http://schemas.microsoft.com/office/drawing/2014/main" id="{9E99F201-5AC6-4933-B5C1-2B91B0DC1203}"/>
              </a:ext>
            </a:extLst>
          </p:cNvPr>
          <p:cNvSpPr txBox="1"/>
          <p:nvPr/>
        </p:nvSpPr>
        <p:spPr>
          <a:xfrm>
            <a:off x="2997523" y="4418337"/>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hundreds are equivalent to 1,000.</a:t>
            </a:r>
          </a:p>
        </p:txBody>
      </p:sp>
    </p:spTree>
    <p:extLst>
      <p:ext uri="{BB962C8B-B14F-4D97-AF65-F5344CB8AC3E}">
        <p14:creationId xmlns:p14="http://schemas.microsoft.com/office/powerpoint/2010/main" val="176298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a:buClrTx/>
              <a:buFontTx/>
              <a:buNone/>
            </a:pPr>
            <a:r>
              <a:rPr lang="en-GB" dirty="0">
                <a:latin typeface="Arial" panose="020B0604020202020204" pitchFamily="34" charset="0"/>
                <a:cs typeface="Arial" panose="020B0604020202020204" pitchFamily="34" charset="0"/>
              </a:rPr>
              <a:t>1NPV-1 Count forwards and backwards within 100</a:t>
            </a:r>
            <a:endParaRPr lang="en-GB" kern="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4164117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ED5E39FC-DEAD-434A-A057-70BF0B93C8EB}"/>
              </a:ext>
            </a:extLst>
          </p:cNvPr>
          <p:cNvGrpSpPr/>
          <p:nvPr/>
        </p:nvGrpSpPr>
        <p:grpSpPr>
          <a:xfrm>
            <a:off x="481254" y="1633989"/>
            <a:ext cx="1003011" cy="1090885"/>
            <a:chOff x="1748494" y="4232011"/>
            <a:chExt cx="1256368" cy="1266169"/>
          </a:xfrm>
        </p:grpSpPr>
        <p:pic>
          <p:nvPicPr>
            <p:cNvPr id="55" name="Picture 54" descr="A close up of a logo&#10;&#10;Description automatically generated">
              <a:extLst>
                <a:ext uri="{FF2B5EF4-FFF2-40B4-BE49-F238E27FC236}">
                  <a16:creationId xmlns:a16="http://schemas.microsoft.com/office/drawing/2014/main" id="{92CBEB2A-E725-403F-A087-7A967F1012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56" name="Picture 55">
              <a:extLst>
                <a:ext uri="{FF2B5EF4-FFF2-40B4-BE49-F238E27FC236}">
                  <a16:creationId xmlns:a16="http://schemas.microsoft.com/office/drawing/2014/main" id="{672CDA8A-330E-430D-A8D8-76A76497697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84" name="Group 83">
            <a:extLst>
              <a:ext uri="{FF2B5EF4-FFF2-40B4-BE49-F238E27FC236}">
                <a16:creationId xmlns:a16="http://schemas.microsoft.com/office/drawing/2014/main" id="{10532076-AD10-4331-837D-4B3001493245}"/>
              </a:ext>
            </a:extLst>
          </p:cNvPr>
          <p:cNvGrpSpPr/>
          <p:nvPr/>
        </p:nvGrpSpPr>
        <p:grpSpPr>
          <a:xfrm>
            <a:off x="639798" y="1775367"/>
            <a:ext cx="1003011" cy="1090885"/>
            <a:chOff x="1748494" y="4232011"/>
            <a:chExt cx="1256368" cy="1266169"/>
          </a:xfrm>
        </p:grpSpPr>
        <p:pic>
          <p:nvPicPr>
            <p:cNvPr id="86" name="Picture 85" descr="A close up of a logo&#10;&#10;Description automatically generated">
              <a:extLst>
                <a:ext uri="{FF2B5EF4-FFF2-40B4-BE49-F238E27FC236}">
                  <a16:creationId xmlns:a16="http://schemas.microsoft.com/office/drawing/2014/main" id="{B010FA98-DC63-4887-8C8C-9AF672BEEB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87" name="Picture 86">
              <a:extLst>
                <a:ext uri="{FF2B5EF4-FFF2-40B4-BE49-F238E27FC236}">
                  <a16:creationId xmlns:a16="http://schemas.microsoft.com/office/drawing/2014/main" id="{E8D6AF3F-2492-4F25-8267-571BD8807CA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88" name="Group 87">
            <a:extLst>
              <a:ext uri="{FF2B5EF4-FFF2-40B4-BE49-F238E27FC236}">
                <a16:creationId xmlns:a16="http://schemas.microsoft.com/office/drawing/2014/main" id="{3007847E-7C73-4D74-AFA5-2C3E73DEA96C}"/>
              </a:ext>
            </a:extLst>
          </p:cNvPr>
          <p:cNvGrpSpPr/>
          <p:nvPr/>
        </p:nvGrpSpPr>
        <p:grpSpPr>
          <a:xfrm>
            <a:off x="798792" y="1923700"/>
            <a:ext cx="1003011" cy="1090885"/>
            <a:chOff x="1748494" y="4232011"/>
            <a:chExt cx="1256368" cy="1266169"/>
          </a:xfrm>
        </p:grpSpPr>
        <p:pic>
          <p:nvPicPr>
            <p:cNvPr id="89" name="Picture 88" descr="A close up of a logo&#10;&#10;Description automatically generated">
              <a:extLst>
                <a:ext uri="{FF2B5EF4-FFF2-40B4-BE49-F238E27FC236}">
                  <a16:creationId xmlns:a16="http://schemas.microsoft.com/office/drawing/2014/main" id="{36102271-842D-4410-A7BC-3E9640D6F7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90" name="Picture 89">
              <a:extLst>
                <a:ext uri="{FF2B5EF4-FFF2-40B4-BE49-F238E27FC236}">
                  <a16:creationId xmlns:a16="http://schemas.microsoft.com/office/drawing/2014/main" id="{22C12A56-38D3-4001-A446-956E160913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sp>
        <p:nvSpPr>
          <p:cNvPr id="2" name="Title 1">
            <a:extLst>
              <a:ext uri="{FF2B5EF4-FFF2-40B4-BE49-F238E27FC236}">
                <a16:creationId xmlns:a16="http://schemas.microsoft.com/office/drawing/2014/main" id="{1DDB85AE-E2EB-4BDE-8610-8BD990FBD697}"/>
              </a:ext>
            </a:extLst>
          </p:cNvPr>
          <p:cNvSpPr>
            <a:spLocks noGrp="1"/>
          </p:cNvSpPr>
          <p:nvPr>
            <p:ph type="title"/>
          </p:nvPr>
        </p:nvSpPr>
        <p:spPr/>
        <p:txBody>
          <a:bodyPr/>
          <a:lstStyle/>
          <a:p>
            <a:r>
              <a:rPr lang="en-GB" dirty="0"/>
              <a:t>1NPV-1 Count forwards and backwards within 100</a:t>
            </a:r>
          </a:p>
        </p:txBody>
      </p:sp>
      <p:grpSp>
        <p:nvGrpSpPr>
          <p:cNvPr id="124" name="Group 123">
            <a:extLst>
              <a:ext uri="{FF2B5EF4-FFF2-40B4-BE49-F238E27FC236}">
                <a16:creationId xmlns:a16="http://schemas.microsoft.com/office/drawing/2014/main" id="{2DB08227-9BC6-4879-A4AE-1540EAB4A7A9}"/>
              </a:ext>
            </a:extLst>
          </p:cNvPr>
          <p:cNvGrpSpPr/>
          <p:nvPr/>
        </p:nvGrpSpPr>
        <p:grpSpPr>
          <a:xfrm>
            <a:off x="686113" y="1597797"/>
            <a:ext cx="1003011" cy="1090885"/>
            <a:chOff x="1748494" y="4232011"/>
            <a:chExt cx="1256368" cy="1266169"/>
          </a:xfrm>
        </p:grpSpPr>
        <p:pic>
          <p:nvPicPr>
            <p:cNvPr id="125" name="Picture 124" descr="A close up of a logo&#10;&#10;Description automatically generated">
              <a:extLst>
                <a:ext uri="{FF2B5EF4-FFF2-40B4-BE49-F238E27FC236}">
                  <a16:creationId xmlns:a16="http://schemas.microsoft.com/office/drawing/2014/main" id="{07C94E6C-6113-4C31-B92D-B334613450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26" name="Picture 125">
              <a:extLst>
                <a:ext uri="{FF2B5EF4-FFF2-40B4-BE49-F238E27FC236}">
                  <a16:creationId xmlns:a16="http://schemas.microsoft.com/office/drawing/2014/main" id="{2BD10CC5-1694-4F3C-8A7A-795DE875EFA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27" name="Group 126">
            <a:extLst>
              <a:ext uri="{FF2B5EF4-FFF2-40B4-BE49-F238E27FC236}">
                <a16:creationId xmlns:a16="http://schemas.microsoft.com/office/drawing/2014/main" id="{81A1C8F6-F991-47AD-BF5A-7B781CD7F959}"/>
              </a:ext>
            </a:extLst>
          </p:cNvPr>
          <p:cNvGrpSpPr/>
          <p:nvPr/>
        </p:nvGrpSpPr>
        <p:grpSpPr>
          <a:xfrm>
            <a:off x="844657" y="1739175"/>
            <a:ext cx="1003011" cy="1090885"/>
            <a:chOff x="1748494" y="4232011"/>
            <a:chExt cx="1256368" cy="1266169"/>
          </a:xfrm>
        </p:grpSpPr>
        <p:pic>
          <p:nvPicPr>
            <p:cNvPr id="128" name="Picture 127" descr="A close up of a logo&#10;&#10;Description automatically generated">
              <a:extLst>
                <a:ext uri="{FF2B5EF4-FFF2-40B4-BE49-F238E27FC236}">
                  <a16:creationId xmlns:a16="http://schemas.microsoft.com/office/drawing/2014/main" id="{8F55E510-0397-423C-96D7-9042BB557E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29" name="Picture 128">
              <a:extLst>
                <a:ext uri="{FF2B5EF4-FFF2-40B4-BE49-F238E27FC236}">
                  <a16:creationId xmlns:a16="http://schemas.microsoft.com/office/drawing/2014/main" id="{DF8398F1-D915-409B-BB4A-2997675B3BD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30" name="Group 129">
            <a:extLst>
              <a:ext uri="{FF2B5EF4-FFF2-40B4-BE49-F238E27FC236}">
                <a16:creationId xmlns:a16="http://schemas.microsoft.com/office/drawing/2014/main" id="{86D0016F-D354-4884-9724-00A20EEADF6E}"/>
              </a:ext>
            </a:extLst>
          </p:cNvPr>
          <p:cNvGrpSpPr/>
          <p:nvPr/>
        </p:nvGrpSpPr>
        <p:grpSpPr>
          <a:xfrm>
            <a:off x="1003651" y="1887508"/>
            <a:ext cx="1003011" cy="1090885"/>
            <a:chOff x="1748494" y="4232011"/>
            <a:chExt cx="1256368" cy="1266169"/>
          </a:xfrm>
        </p:grpSpPr>
        <p:pic>
          <p:nvPicPr>
            <p:cNvPr id="131" name="Picture 130" descr="A close up of a logo&#10;&#10;Description automatically generated">
              <a:extLst>
                <a:ext uri="{FF2B5EF4-FFF2-40B4-BE49-F238E27FC236}">
                  <a16:creationId xmlns:a16="http://schemas.microsoft.com/office/drawing/2014/main" id="{F05D0D93-3B53-4894-9976-C8AE7D9041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32" name="Picture 131">
              <a:extLst>
                <a:ext uri="{FF2B5EF4-FFF2-40B4-BE49-F238E27FC236}">
                  <a16:creationId xmlns:a16="http://schemas.microsoft.com/office/drawing/2014/main" id="{61070B8A-A194-4034-814A-80082F32B3E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33" name="Group 132">
            <a:extLst>
              <a:ext uri="{FF2B5EF4-FFF2-40B4-BE49-F238E27FC236}">
                <a16:creationId xmlns:a16="http://schemas.microsoft.com/office/drawing/2014/main" id="{9A79DC02-B41E-4724-B7F4-989D947F88C1}"/>
              </a:ext>
            </a:extLst>
          </p:cNvPr>
          <p:cNvGrpSpPr/>
          <p:nvPr/>
        </p:nvGrpSpPr>
        <p:grpSpPr>
          <a:xfrm>
            <a:off x="536345" y="1441496"/>
            <a:ext cx="1003011" cy="1090885"/>
            <a:chOff x="1748494" y="4232011"/>
            <a:chExt cx="1256368" cy="1266169"/>
          </a:xfrm>
        </p:grpSpPr>
        <p:pic>
          <p:nvPicPr>
            <p:cNvPr id="134" name="Picture 133" descr="A close up of a logo&#10;&#10;Description automatically generated">
              <a:extLst>
                <a:ext uri="{FF2B5EF4-FFF2-40B4-BE49-F238E27FC236}">
                  <a16:creationId xmlns:a16="http://schemas.microsoft.com/office/drawing/2014/main" id="{EC70C7A7-0437-4A07-A099-9D6D02691F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35" name="Picture 134">
              <a:extLst>
                <a:ext uri="{FF2B5EF4-FFF2-40B4-BE49-F238E27FC236}">
                  <a16:creationId xmlns:a16="http://schemas.microsoft.com/office/drawing/2014/main" id="{FC0A1B49-27E4-4F9C-845D-C9ADA794AE0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5" name="Group 34">
            <a:extLst>
              <a:ext uri="{FF2B5EF4-FFF2-40B4-BE49-F238E27FC236}">
                <a16:creationId xmlns:a16="http://schemas.microsoft.com/office/drawing/2014/main" id="{092DE1FA-CFFB-4BC9-9960-FE6C4CC9D9E1}"/>
              </a:ext>
            </a:extLst>
          </p:cNvPr>
          <p:cNvGrpSpPr/>
          <p:nvPr/>
        </p:nvGrpSpPr>
        <p:grpSpPr>
          <a:xfrm>
            <a:off x="807827" y="1338448"/>
            <a:ext cx="1003011" cy="1090885"/>
            <a:chOff x="1748494" y="4232011"/>
            <a:chExt cx="1256368" cy="1266169"/>
          </a:xfrm>
        </p:grpSpPr>
        <p:pic>
          <p:nvPicPr>
            <p:cNvPr id="32" name="Picture 31" descr="A close up of a logo&#10;&#10;Description automatically generated">
              <a:extLst>
                <a:ext uri="{FF2B5EF4-FFF2-40B4-BE49-F238E27FC236}">
                  <a16:creationId xmlns:a16="http://schemas.microsoft.com/office/drawing/2014/main" id="{DFDB7205-9284-4F6D-9937-6241C0DA99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3" name="Picture 32">
              <a:extLst>
                <a:ext uri="{FF2B5EF4-FFF2-40B4-BE49-F238E27FC236}">
                  <a16:creationId xmlns:a16="http://schemas.microsoft.com/office/drawing/2014/main" id="{A054CDB9-EA6B-4B79-B7F7-51D76FE3FAC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6" name="Group 35">
            <a:extLst>
              <a:ext uri="{FF2B5EF4-FFF2-40B4-BE49-F238E27FC236}">
                <a16:creationId xmlns:a16="http://schemas.microsoft.com/office/drawing/2014/main" id="{91D09A0B-CDB8-460C-AAE1-59281E5B65EA}"/>
              </a:ext>
            </a:extLst>
          </p:cNvPr>
          <p:cNvGrpSpPr/>
          <p:nvPr/>
        </p:nvGrpSpPr>
        <p:grpSpPr>
          <a:xfrm>
            <a:off x="966371" y="1479826"/>
            <a:ext cx="1003011" cy="1090885"/>
            <a:chOff x="1748494" y="4232011"/>
            <a:chExt cx="1256368" cy="1266169"/>
          </a:xfrm>
        </p:grpSpPr>
        <p:pic>
          <p:nvPicPr>
            <p:cNvPr id="37" name="Picture 36" descr="A close up of a logo&#10;&#10;Description automatically generated">
              <a:extLst>
                <a:ext uri="{FF2B5EF4-FFF2-40B4-BE49-F238E27FC236}">
                  <a16:creationId xmlns:a16="http://schemas.microsoft.com/office/drawing/2014/main" id="{6F460D5F-CB44-47F3-945B-65053FC29F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8" name="Picture 37">
              <a:extLst>
                <a:ext uri="{FF2B5EF4-FFF2-40B4-BE49-F238E27FC236}">
                  <a16:creationId xmlns:a16="http://schemas.microsoft.com/office/drawing/2014/main" id="{25938E47-BCB2-40DC-9205-32E89DBED61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9" name="Group 38">
            <a:extLst>
              <a:ext uri="{FF2B5EF4-FFF2-40B4-BE49-F238E27FC236}">
                <a16:creationId xmlns:a16="http://schemas.microsoft.com/office/drawing/2014/main" id="{D3AB0114-3FAA-4F28-9773-A4DDBDE23998}"/>
              </a:ext>
            </a:extLst>
          </p:cNvPr>
          <p:cNvGrpSpPr/>
          <p:nvPr/>
        </p:nvGrpSpPr>
        <p:grpSpPr>
          <a:xfrm>
            <a:off x="1125365" y="1628159"/>
            <a:ext cx="1003011" cy="1090885"/>
            <a:chOff x="1748494" y="4232011"/>
            <a:chExt cx="1256368" cy="1266169"/>
          </a:xfrm>
        </p:grpSpPr>
        <p:pic>
          <p:nvPicPr>
            <p:cNvPr id="40" name="Picture 39" descr="A close up of a logo&#10;&#10;Description automatically generated">
              <a:extLst>
                <a:ext uri="{FF2B5EF4-FFF2-40B4-BE49-F238E27FC236}">
                  <a16:creationId xmlns:a16="http://schemas.microsoft.com/office/drawing/2014/main" id="{6B0C3E89-8580-49A6-A5E6-344512BB51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41" name="Picture 40">
              <a:extLst>
                <a:ext uri="{FF2B5EF4-FFF2-40B4-BE49-F238E27FC236}">
                  <a16:creationId xmlns:a16="http://schemas.microsoft.com/office/drawing/2014/main" id="{0B965756-6D1C-40FB-9038-F89AA299440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pic>
        <p:nvPicPr>
          <p:cNvPr id="83" name="Picture 82" descr="A close up of a logo&#10;&#10;Description automatically generated">
            <a:extLst>
              <a:ext uri="{FF2B5EF4-FFF2-40B4-BE49-F238E27FC236}">
                <a16:creationId xmlns:a16="http://schemas.microsoft.com/office/drawing/2014/main" id="{004B45C8-2F3C-4D22-BF2E-703D553D3BD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7006" y="1874113"/>
            <a:ext cx="666257" cy="719018"/>
          </a:xfrm>
          <a:prstGeom prst="rect">
            <a:avLst/>
          </a:prstGeom>
        </p:spPr>
      </p:pic>
      <p:grpSp>
        <p:nvGrpSpPr>
          <p:cNvPr id="136" name="Group 135">
            <a:extLst>
              <a:ext uri="{FF2B5EF4-FFF2-40B4-BE49-F238E27FC236}">
                <a16:creationId xmlns:a16="http://schemas.microsoft.com/office/drawing/2014/main" id="{DAC3F2A2-3B9B-48DC-BA3F-614096CB5CFD}"/>
              </a:ext>
            </a:extLst>
          </p:cNvPr>
          <p:cNvGrpSpPr/>
          <p:nvPr/>
        </p:nvGrpSpPr>
        <p:grpSpPr>
          <a:xfrm>
            <a:off x="1993422" y="1633989"/>
            <a:ext cx="1003011" cy="1090885"/>
            <a:chOff x="1748494" y="4232011"/>
            <a:chExt cx="1256368" cy="1266169"/>
          </a:xfrm>
        </p:grpSpPr>
        <p:pic>
          <p:nvPicPr>
            <p:cNvPr id="137" name="Picture 136" descr="A close up of a logo&#10;&#10;Description automatically generated">
              <a:extLst>
                <a:ext uri="{FF2B5EF4-FFF2-40B4-BE49-F238E27FC236}">
                  <a16:creationId xmlns:a16="http://schemas.microsoft.com/office/drawing/2014/main" id="{DC5F8B3D-2DAA-4642-A226-208CE921CF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38" name="Picture 137">
              <a:extLst>
                <a:ext uri="{FF2B5EF4-FFF2-40B4-BE49-F238E27FC236}">
                  <a16:creationId xmlns:a16="http://schemas.microsoft.com/office/drawing/2014/main" id="{E5E5ED74-D298-4BFD-B48E-00F6A012942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39" name="Group 138">
            <a:extLst>
              <a:ext uri="{FF2B5EF4-FFF2-40B4-BE49-F238E27FC236}">
                <a16:creationId xmlns:a16="http://schemas.microsoft.com/office/drawing/2014/main" id="{DBF13862-75D5-4B7B-A7ED-C83AF26F2E04}"/>
              </a:ext>
            </a:extLst>
          </p:cNvPr>
          <p:cNvGrpSpPr/>
          <p:nvPr/>
        </p:nvGrpSpPr>
        <p:grpSpPr>
          <a:xfrm>
            <a:off x="2151966" y="1775367"/>
            <a:ext cx="1003011" cy="1090885"/>
            <a:chOff x="1748494" y="4232011"/>
            <a:chExt cx="1256368" cy="1266169"/>
          </a:xfrm>
        </p:grpSpPr>
        <p:pic>
          <p:nvPicPr>
            <p:cNvPr id="140" name="Picture 139" descr="A close up of a logo&#10;&#10;Description automatically generated">
              <a:extLst>
                <a:ext uri="{FF2B5EF4-FFF2-40B4-BE49-F238E27FC236}">
                  <a16:creationId xmlns:a16="http://schemas.microsoft.com/office/drawing/2014/main" id="{BFA17894-B622-442E-BCE8-48FA55605A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41" name="Picture 140">
              <a:extLst>
                <a:ext uri="{FF2B5EF4-FFF2-40B4-BE49-F238E27FC236}">
                  <a16:creationId xmlns:a16="http://schemas.microsoft.com/office/drawing/2014/main" id="{E1998AD9-FCE7-4E8A-A36F-4A5B69F32FE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42" name="Group 141">
            <a:extLst>
              <a:ext uri="{FF2B5EF4-FFF2-40B4-BE49-F238E27FC236}">
                <a16:creationId xmlns:a16="http://schemas.microsoft.com/office/drawing/2014/main" id="{4A0E07E7-5466-4DF1-8DBB-E81B31F5049F}"/>
              </a:ext>
            </a:extLst>
          </p:cNvPr>
          <p:cNvGrpSpPr/>
          <p:nvPr/>
        </p:nvGrpSpPr>
        <p:grpSpPr>
          <a:xfrm>
            <a:off x="2310960" y="1923700"/>
            <a:ext cx="1003011" cy="1090885"/>
            <a:chOff x="1748494" y="4232011"/>
            <a:chExt cx="1256368" cy="1266169"/>
          </a:xfrm>
        </p:grpSpPr>
        <p:pic>
          <p:nvPicPr>
            <p:cNvPr id="143" name="Picture 142" descr="A close up of a logo&#10;&#10;Description automatically generated">
              <a:extLst>
                <a:ext uri="{FF2B5EF4-FFF2-40B4-BE49-F238E27FC236}">
                  <a16:creationId xmlns:a16="http://schemas.microsoft.com/office/drawing/2014/main" id="{D0E26841-4474-4D5F-9E65-979B3B5CED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44" name="Picture 143">
              <a:extLst>
                <a:ext uri="{FF2B5EF4-FFF2-40B4-BE49-F238E27FC236}">
                  <a16:creationId xmlns:a16="http://schemas.microsoft.com/office/drawing/2014/main" id="{749C496F-E5B1-4699-A4AF-2FD32367B1F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45" name="Group 144">
            <a:extLst>
              <a:ext uri="{FF2B5EF4-FFF2-40B4-BE49-F238E27FC236}">
                <a16:creationId xmlns:a16="http://schemas.microsoft.com/office/drawing/2014/main" id="{B3241297-6271-4C88-8466-0F01357D1C25}"/>
              </a:ext>
            </a:extLst>
          </p:cNvPr>
          <p:cNvGrpSpPr/>
          <p:nvPr/>
        </p:nvGrpSpPr>
        <p:grpSpPr>
          <a:xfrm>
            <a:off x="2198281" y="1597797"/>
            <a:ext cx="1003011" cy="1090885"/>
            <a:chOff x="1748494" y="4232011"/>
            <a:chExt cx="1256368" cy="1266169"/>
          </a:xfrm>
        </p:grpSpPr>
        <p:pic>
          <p:nvPicPr>
            <p:cNvPr id="146" name="Picture 145" descr="A close up of a logo&#10;&#10;Description automatically generated">
              <a:extLst>
                <a:ext uri="{FF2B5EF4-FFF2-40B4-BE49-F238E27FC236}">
                  <a16:creationId xmlns:a16="http://schemas.microsoft.com/office/drawing/2014/main" id="{2F4A059D-7987-49A5-9C82-D6A62C799F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47" name="Picture 146">
              <a:extLst>
                <a:ext uri="{FF2B5EF4-FFF2-40B4-BE49-F238E27FC236}">
                  <a16:creationId xmlns:a16="http://schemas.microsoft.com/office/drawing/2014/main" id="{3CB352E1-4E3F-470B-8C22-9D653A2575A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48" name="Group 147">
            <a:extLst>
              <a:ext uri="{FF2B5EF4-FFF2-40B4-BE49-F238E27FC236}">
                <a16:creationId xmlns:a16="http://schemas.microsoft.com/office/drawing/2014/main" id="{60BA5828-B387-4261-BCF4-D196E7417FC1}"/>
              </a:ext>
            </a:extLst>
          </p:cNvPr>
          <p:cNvGrpSpPr/>
          <p:nvPr/>
        </p:nvGrpSpPr>
        <p:grpSpPr>
          <a:xfrm>
            <a:off x="2356825" y="1739175"/>
            <a:ext cx="1003011" cy="1090885"/>
            <a:chOff x="1748494" y="4232011"/>
            <a:chExt cx="1256368" cy="1266169"/>
          </a:xfrm>
        </p:grpSpPr>
        <p:pic>
          <p:nvPicPr>
            <p:cNvPr id="149" name="Picture 148" descr="A close up of a logo&#10;&#10;Description automatically generated">
              <a:extLst>
                <a:ext uri="{FF2B5EF4-FFF2-40B4-BE49-F238E27FC236}">
                  <a16:creationId xmlns:a16="http://schemas.microsoft.com/office/drawing/2014/main" id="{B59BA88C-F837-47BA-9A5F-A6C355A884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50" name="Picture 149">
              <a:extLst>
                <a:ext uri="{FF2B5EF4-FFF2-40B4-BE49-F238E27FC236}">
                  <a16:creationId xmlns:a16="http://schemas.microsoft.com/office/drawing/2014/main" id="{3A493ACA-D910-44AB-9C85-34A7ADA3FD1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51" name="Group 150">
            <a:extLst>
              <a:ext uri="{FF2B5EF4-FFF2-40B4-BE49-F238E27FC236}">
                <a16:creationId xmlns:a16="http://schemas.microsoft.com/office/drawing/2014/main" id="{67E36360-2C10-4283-93FA-1308C14BDA48}"/>
              </a:ext>
            </a:extLst>
          </p:cNvPr>
          <p:cNvGrpSpPr/>
          <p:nvPr/>
        </p:nvGrpSpPr>
        <p:grpSpPr>
          <a:xfrm>
            <a:off x="2515819" y="1887508"/>
            <a:ext cx="1003011" cy="1090885"/>
            <a:chOff x="1748494" y="4232011"/>
            <a:chExt cx="1256368" cy="1266169"/>
          </a:xfrm>
        </p:grpSpPr>
        <p:pic>
          <p:nvPicPr>
            <p:cNvPr id="152" name="Picture 151" descr="A close up of a logo&#10;&#10;Description automatically generated">
              <a:extLst>
                <a:ext uri="{FF2B5EF4-FFF2-40B4-BE49-F238E27FC236}">
                  <a16:creationId xmlns:a16="http://schemas.microsoft.com/office/drawing/2014/main" id="{1C5D8C62-73FD-4C57-9A64-CDB9A2A891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53" name="Picture 152">
              <a:extLst>
                <a:ext uri="{FF2B5EF4-FFF2-40B4-BE49-F238E27FC236}">
                  <a16:creationId xmlns:a16="http://schemas.microsoft.com/office/drawing/2014/main" id="{442D4391-C73B-4AF8-BEB8-2778C031CFE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54" name="Group 153">
            <a:extLst>
              <a:ext uri="{FF2B5EF4-FFF2-40B4-BE49-F238E27FC236}">
                <a16:creationId xmlns:a16="http://schemas.microsoft.com/office/drawing/2014/main" id="{71A707DA-4F54-4788-A201-33AC7208EE05}"/>
              </a:ext>
            </a:extLst>
          </p:cNvPr>
          <p:cNvGrpSpPr/>
          <p:nvPr/>
        </p:nvGrpSpPr>
        <p:grpSpPr>
          <a:xfrm>
            <a:off x="2048513" y="1441496"/>
            <a:ext cx="1003011" cy="1090885"/>
            <a:chOff x="1748494" y="4232011"/>
            <a:chExt cx="1256368" cy="1266169"/>
          </a:xfrm>
        </p:grpSpPr>
        <p:pic>
          <p:nvPicPr>
            <p:cNvPr id="155" name="Picture 154" descr="A close up of a logo&#10;&#10;Description automatically generated">
              <a:extLst>
                <a:ext uri="{FF2B5EF4-FFF2-40B4-BE49-F238E27FC236}">
                  <a16:creationId xmlns:a16="http://schemas.microsoft.com/office/drawing/2014/main" id="{949B5154-6EC1-4B67-A16E-2402F7508E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56" name="Picture 155">
              <a:extLst>
                <a:ext uri="{FF2B5EF4-FFF2-40B4-BE49-F238E27FC236}">
                  <a16:creationId xmlns:a16="http://schemas.microsoft.com/office/drawing/2014/main" id="{6D7C62D3-3D8B-4BB9-A7F7-C1A7EAD381F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57" name="Group 156">
            <a:extLst>
              <a:ext uri="{FF2B5EF4-FFF2-40B4-BE49-F238E27FC236}">
                <a16:creationId xmlns:a16="http://schemas.microsoft.com/office/drawing/2014/main" id="{51685DC1-EBB0-48EE-B1AB-17A989963283}"/>
              </a:ext>
            </a:extLst>
          </p:cNvPr>
          <p:cNvGrpSpPr/>
          <p:nvPr/>
        </p:nvGrpSpPr>
        <p:grpSpPr>
          <a:xfrm>
            <a:off x="2319995" y="1338448"/>
            <a:ext cx="1003011" cy="1090885"/>
            <a:chOff x="1748494" y="4232011"/>
            <a:chExt cx="1256368" cy="1266169"/>
          </a:xfrm>
        </p:grpSpPr>
        <p:pic>
          <p:nvPicPr>
            <p:cNvPr id="158" name="Picture 157" descr="A close up of a logo&#10;&#10;Description automatically generated">
              <a:extLst>
                <a:ext uri="{FF2B5EF4-FFF2-40B4-BE49-F238E27FC236}">
                  <a16:creationId xmlns:a16="http://schemas.microsoft.com/office/drawing/2014/main" id="{679CDCA9-7307-4E59-91CE-CA18EE7127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59" name="Picture 158">
              <a:extLst>
                <a:ext uri="{FF2B5EF4-FFF2-40B4-BE49-F238E27FC236}">
                  <a16:creationId xmlns:a16="http://schemas.microsoft.com/office/drawing/2014/main" id="{A6701727-D803-497D-A96E-34709F1DDF9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60" name="Group 159">
            <a:extLst>
              <a:ext uri="{FF2B5EF4-FFF2-40B4-BE49-F238E27FC236}">
                <a16:creationId xmlns:a16="http://schemas.microsoft.com/office/drawing/2014/main" id="{4652A379-7B79-43BE-A9C4-C4AFB44387CE}"/>
              </a:ext>
            </a:extLst>
          </p:cNvPr>
          <p:cNvGrpSpPr/>
          <p:nvPr/>
        </p:nvGrpSpPr>
        <p:grpSpPr>
          <a:xfrm>
            <a:off x="2478539" y="1479826"/>
            <a:ext cx="1003011" cy="1090885"/>
            <a:chOff x="1748494" y="4232011"/>
            <a:chExt cx="1256368" cy="1266169"/>
          </a:xfrm>
        </p:grpSpPr>
        <p:pic>
          <p:nvPicPr>
            <p:cNvPr id="161" name="Picture 160" descr="A close up of a logo&#10;&#10;Description automatically generated">
              <a:extLst>
                <a:ext uri="{FF2B5EF4-FFF2-40B4-BE49-F238E27FC236}">
                  <a16:creationId xmlns:a16="http://schemas.microsoft.com/office/drawing/2014/main" id="{37BFEA82-D643-4754-80E6-BDFB48612C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62" name="Picture 161">
              <a:extLst>
                <a:ext uri="{FF2B5EF4-FFF2-40B4-BE49-F238E27FC236}">
                  <a16:creationId xmlns:a16="http://schemas.microsoft.com/office/drawing/2014/main" id="{AC06DC21-75C0-4C13-8DF2-C982565C094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63" name="Group 162">
            <a:extLst>
              <a:ext uri="{FF2B5EF4-FFF2-40B4-BE49-F238E27FC236}">
                <a16:creationId xmlns:a16="http://schemas.microsoft.com/office/drawing/2014/main" id="{5251B2ED-7284-456A-91CD-2043528A66E8}"/>
              </a:ext>
            </a:extLst>
          </p:cNvPr>
          <p:cNvGrpSpPr/>
          <p:nvPr/>
        </p:nvGrpSpPr>
        <p:grpSpPr>
          <a:xfrm>
            <a:off x="2637533" y="1628159"/>
            <a:ext cx="1003011" cy="1090885"/>
            <a:chOff x="1748494" y="4232011"/>
            <a:chExt cx="1256368" cy="1266169"/>
          </a:xfrm>
        </p:grpSpPr>
        <p:pic>
          <p:nvPicPr>
            <p:cNvPr id="164" name="Picture 163" descr="A close up of a logo&#10;&#10;Description automatically generated">
              <a:extLst>
                <a:ext uri="{FF2B5EF4-FFF2-40B4-BE49-F238E27FC236}">
                  <a16:creationId xmlns:a16="http://schemas.microsoft.com/office/drawing/2014/main" id="{09A01395-2308-44B6-B86A-997A6B8F7E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65" name="Picture 164">
              <a:extLst>
                <a:ext uri="{FF2B5EF4-FFF2-40B4-BE49-F238E27FC236}">
                  <a16:creationId xmlns:a16="http://schemas.microsoft.com/office/drawing/2014/main" id="{979671C8-FF76-46CA-8D6C-BE2DB5EC1C8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pic>
        <p:nvPicPr>
          <p:cNvPr id="166" name="Picture 165" descr="A close up of a logo&#10;&#10;Description automatically generated">
            <a:extLst>
              <a:ext uri="{FF2B5EF4-FFF2-40B4-BE49-F238E27FC236}">
                <a16:creationId xmlns:a16="http://schemas.microsoft.com/office/drawing/2014/main" id="{864C3B28-AF3A-477E-B1A3-73F5E70D649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39174" y="1874113"/>
            <a:ext cx="666257" cy="719018"/>
          </a:xfrm>
          <a:prstGeom prst="rect">
            <a:avLst/>
          </a:prstGeom>
        </p:spPr>
      </p:pic>
      <p:grpSp>
        <p:nvGrpSpPr>
          <p:cNvPr id="167" name="Group 166">
            <a:extLst>
              <a:ext uri="{FF2B5EF4-FFF2-40B4-BE49-F238E27FC236}">
                <a16:creationId xmlns:a16="http://schemas.microsoft.com/office/drawing/2014/main" id="{C5969BA9-AAB2-4551-8E08-30F8CA24ECD8}"/>
              </a:ext>
            </a:extLst>
          </p:cNvPr>
          <p:cNvGrpSpPr/>
          <p:nvPr/>
        </p:nvGrpSpPr>
        <p:grpSpPr>
          <a:xfrm>
            <a:off x="3577598" y="1633989"/>
            <a:ext cx="1003011" cy="1090885"/>
            <a:chOff x="1748494" y="4232011"/>
            <a:chExt cx="1256368" cy="1266169"/>
          </a:xfrm>
        </p:grpSpPr>
        <p:pic>
          <p:nvPicPr>
            <p:cNvPr id="168" name="Picture 167" descr="A close up of a logo&#10;&#10;Description automatically generated">
              <a:extLst>
                <a:ext uri="{FF2B5EF4-FFF2-40B4-BE49-F238E27FC236}">
                  <a16:creationId xmlns:a16="http://schemas.microsoft.com/office/drawing/2014/main" id="{5447049D-2A11-48D9-BCE5-CDD442A324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69" name="Picture 168">
              <a:extLst>
                <a:ext uri="{FF2B5EF4-FFF2-40B4-BE49-F238E27FC236}">
                  <a16:creationId xmlns:a16="http://schemas.microsoft.com/office/drawing/2014/main" id="{D77E5FCC-87B4-4291-9D07-E6EFF4AC846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70" name="Group 169">
            <a:extLst>
              <a:ext uri="{FF2B5EF4-FFF2-40B4-BE49-F238E27FC236}">
                <a16:creationId xmlns:a16="http://schemas.microsoft.com/office/drawing/2014/main" id="{A4902A12-B92B-4A78-A7F1-78BB83EF9094}"/>
              </a:ext>
            </a:extLst>
          </p:cNvPr>
          <p:cNvGrpSpPr/>
          <p:nvPr/>
        </p:nvGrpSpPr>
        <p:grpSpPr>
          <a:xfrm>
            <a:off x="3736142" y="1775367"/>
            <a:ext cx="1003011" cy="1090885"/>
            <a:chOff x="1748494" y="4232011"/>
            <a:chExt cx="1256368" cy="1266169"/>
          </a:xfrm>
        </p:grpSpPr>
        <p:pic>
          <p:nvPicPr>
            <p:cNvPr id="171" name="Picture 170" descr="A close up of a logo&#10;&#10;Description automatically generated">
              <a:extLst>
                <a:ext uri="{FF2B5EF4-FFF2-40B4-BE49-F238E27FC236}">
                  <a16:creationId xmlns:a16="http://schemas.microsoft.com/office/drawing/2014/main" id="{9D421677-A2D9-42EA-88A2-D97C6BB734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72" name="Picture 171">
              <a:extLst>
                <a:ext uri="{FF2B5EF4-FFF2-40B4-BE49-F238E27FC236}">
                  <a16:creationId xmlns:a16="http://schemas.microsoft.com/office/drawing/2014/main" id="{5FE42563-2178-4B75-B86E-E0C416981F2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73" name="Group 172">
            <a:extLst>
              <a:ext uri="{FF2B5EF4-FFF2-40B4-BE49-F238E27FC236}">
                <a16:creationId xmlns:a16="http://schemas.microsoft.com/office/drawing/2014/main" id="{B04E6733-3463-42F5-BDF6-29624E77EF3E}"/>
              </a:ext>
            </a:extLst>
          </p:cNvPr>
          <p:cNvGrpSpPr/>
          <p:nvPr/>
        </p:nvGrpSpPr>
        <p:grpSpPr>
          <a:xfrm>
            <a:off x="3895136" y="1923700"/>
            <a:ext cx="1003011" cy="1090885"/>
            <a:chOff x="1748494" y="4232011"/>
            <a:chExt cx="1256368" cy="1266169"/>
          </a:xfrm>
        </p:grpSpPr>
        <p:pic>
          <p:nvPicPr>
            <p:cNvPr id="174" name="Picture 173" descr="A close up of a logo&#10;&#10;Description automatically generated">
              <a:extLst>
                <a:ext uri="{FF2B5EF4-FFF2-40B4-BE49-F238E27FC236}">
                  <a16:creationId xmlns:a16="http://schemas.microsoft.com/office/drawing/2014/main" id="{FF848119-4C70-42B0-AC53-ADFE7327BD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75" name="Picture 174">
              <a:extLst>
                <a:ext uri="{FF2B5EF4-FFF2-40B4-BE49-F238E27FC236}">
                  <a16:creationId xmlns:a16="http://schemas.microsoft.com/office/drawing/2014/main" id="{2769EE18-4E3A-44E7-9A38-933A2FB384F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76" name="Group 175">
            <a:extLst>
              <a:ext uri="{FF2B5EF4-FFF2-40B4-BE49-F238E27FC236}">
                <a16:creationId xmlns:a16="http://schemas.microsoft.com/office/drawing/2014/main" id="{E897BA3E-073A-4A76-AD44-144E1381C7A7}"/>
              </a:ext>
            </a:extLst>
          </p:cNvPr>
          <p:cNvGrpSpPr/>
          <p:nvPr/>
        </p:nvGrpSpPr>
        <p:grpSpPr>
          <a:xfrm>
            <a:off x="3782457" y="1597797"/>
            <a:ext cx="1003011" cy="1090885"/>
            <a:chOff x="1748494" y="4232011"/>
            <a:chExt cx="1256368" cy="1266169"/>
          </a:xfrm>
        </p:grpSpPr>
        <p:pic>
          <p:nvPicPr>
            <p:cNvPr id="177" name="Picture 176" descr="A close up of a logo&#10;&#10;Description automatically generated">
              <a:extLst>
                <a:ext uri="{FF2B5EF4-FFF2-40B4-BE49-F238E27FC236}">
                  <a16:creationId xmlns:a16="http://schemas.microsoft.com/office/drawing/2014/main" id="{7BF55172-CF11-4500-95E7-CFEE08B075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78" name="Picture 177">
              <a:extLst>
                <a:ext uri="{FF2B5EF4-FFF2-40B4-BE49-F238E27FC236}">
                  <a16:creationId xmlns:a16="http://schemas.microsoft.com/office/drawing/2014/main" id="{714F6617-D640-48AC-8D86-E586119A7C4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79" name="Group 178">
            <a:extLst>
              <a:ext uri="{FF2B5EF4-FFF2-40B4-BE49-F238E27FC236}">
                <a16:creationId xmlns:a16="http://schemas.microsoft.com/office/drawing/2014/main" id="{B6CA3ED9-1CB4-4478-8E3E-1B95DBE08716}"/>
              </a:ext>
            </a:extLst>
          </p:cNvPr>
          <p:cNvGrpSpPr/>
          <p:nvPr/>
        </p:nvGrpSpPr>
        <p:grpSpPr>
          <a:xfrm>
            <a:off x="3941001" y="1739175"/>
            <a:ext cx="1003011" cy="1090885"/>
            <a:chOff x="1748494" y="4232011"/>
            <a:chExt cx="1256368" cy="1266169"/>
          </a:xfrm>
        </p:grpSpPr>
        <p:pic>
          <p:nvPicPr>
            <p:cNvPr id="180" name="Picture 179" descr="A close up of a logo&#10;&#10;Description automatically generated">
              <a:extLst>
                <a:ext uri="{FF2B5EF4-FFF2-40B4-BE49-F238E27FC236}">
                  <a16:creationId xmlns:a16="http://schemas.microsoft.com/office/drawing/2014/main" id="{CBD46201-3572-47C0-B155-C35DB456F1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81" name="Picture 180">
              <a:extLst>
                <a:ext uri="{FF2B5EF4-FFF2-40B4-BE49-F238E27FC236}">
                  <a16:creationId xmlns:a16="http://schemas.microsoft.com/office/drawing/2014/main" id="{9FC93E99-EDDB-493E-B984-EBD2D4B44F2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82" name="Group 181">
            <a:extLst>
              <a:ext uri="{FF2B5EF4-FFF2-40B4-BE49-F238E27FC236}">
                <a16:creationId xmlns:a16="http://schemas.microsoft.com/office/drawing/2014/main" id="{1C26D7BD-9793-4F25-8DCB-1FA85BD235C4}"/>
              </a:ext>
            </a:extLst>
          </p:cNvPr>
          <p:cNvGrpSpPr/>
          <p:nvPr/>
        </p:nvGrpSpPr>
        <p:grpSpPr>
          <a:xfrm>
            <a:off x="4099995" y="1887508"/>
            <a:ext cx="1003011" cy="1090885"/>
            <a:chOff x="1748494" y="4232011"/>
            <a:chExt cx="1256368" cy="1266169"/>
          </a:xfrm>
        </p:grpSpPr>
        <p:pic>
          <p:nvPicPr>
            <p:cNvPr id="183" name="Picture 182" descr="A close up of a logo&#10;&#10;Description automatically generated">
              <a:extLst>
                <a:ext uri="{FF2B5EF4-FFF2-40B4-BE49-F238E27FC236}">
                  <a16:creationId xmlns:a16="http://schemas.microsoft.com/office/drawing/2014/main" id="{39B4FAF6-BE69-4F53-8330-E228976C98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84" name="Picture 183">
              <a:extLst>
                <a:ext uri="{FF2B5EF4-FFF2-40B4-BE49-F238E27FC236}">
                  <a16:creationId xmlns:a16="http://schemas.microsoft.com/office/drawing/2014/main" id="{6DCD9FF0-BA9F-4CD0-B32A-4C1F50527E4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85" name="Group 184">
            <a:extLst>
              <a:ext uri="{FF2B5EF4-FFF2-40B4-BE49-F238E27FC236}">
                <a16:creationId xmlns:a16="http://schemas.microsoft.com/office/drawing/2014/main" id="{4AD37B75-0B07-43F3-96A6-3C912A82A5A0}"/>
              </a:ext>
            </a:extLst>
          </p:cNvPr>
          <p:cNvGrpSpPr/>
          <p:nvPr/>
        </p:nvGrpSpPr>
        <p:grpSpPr>
          <a:xfrm>
            <a:off x="3632689" y="1441496"/>
            <a:ext cx="1003011" cy="1090885"/>
            <a:chOff x="1748494" y="4232011"/>
            <a:chExt cx="1256368" cy="1266169"/>
          </a:xfrm>
        </p:grpSpPr>
        <p:pic>
          <p:nvPicPr>
            <p:cNvPr id="186" name="Picture 185" descr="A close up of a logo&#10;&#10;Description automatically generated">
              <a:extLst>
                <a:ext uri="{FF2B5EF4-FFF2-40B4-BE49-F238E27FC236}">
                  <a16:creationId xmlns:a16="http://schemas.microsoft.com/office/drawing/2014/main" id="{0994FFB2-33B9-48F8-8AF7-DEAB3176FC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87" name="Picture 186">
              <a:extLst>
                <a:ext uri="{FF2B5EF4-FFF2-40B4-BE49-F238E27FC236}">
                  <a16:creationId xmlns:a16="http://schemas.microsoft.com/office/drawing/2014/main" id="{14A9B784-59B7-4D5D-91E0-9CB3357FA16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88" name="Group 187">
            <a:extLst>
              <a:ext uri="{FF2B5EF4-FFF2-40B4-BE49-F238E27FC236}">
                <a16:creationId xmlns:a16="http://schemas.microsoft.com/office/drawing/2014/main" id="{70DD28FB-7231-4A4D-A1BE-A9D9BCD8ED44}"/>
              </a:ext>
            </a:extLst>
          </p:cNvPr>
          <p:cNvGrpSpPr/>
          <p:nvPr/>
        </p:nvGrpSpPr>
        <p:grpSpPr>
          <a:xfrm>
            <a:off x="3904171" y="1338448"/>
            <a:ext cx="1003011" cy="1090885"/>
            <a:chOff x="1748494" y="4232011"/>
            <a:chExt cx="1256368" cy="1266169"/>
          </a:xfrm>
        </p:grpSpPr>
        <p:pic>
          <p:nvPicPr>
            <p:cNvPr id="189" name="Picture 188" descr="A close up of a logo&#10;&#10;Description automatically generated">
              <a:extLst>
                <a:ext uri="{FF2B5EF4-FFF2-40B4-BE49-F238E27FC236}">
                  <a16:creationId xmlns:a16="http://schemas.microsoft.com/office/drawing/2014/main" id="{9D5D0E8B-CBF9-4210-9604-11D7AAF81D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90" name="Picture 189">
              <a:extLst>
                <a:ext uri="{FF2B5EF4-FFF2-40B4-BE49-F238E27FC236}">
                  <a16:creationId xmlns:a16="http://schemas.microsoft.com/office/drawing/2014/main" id="{815516FF-445D-437E-AF75-EE831D658D6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91" name="Group 190">
            <a:extLst>
              <a:ext uri="{FF2B5EF4-FFF2-40B4-BE49-F238E27FC236}">
                <a16:creationId xmlns:a16="http://schemas.microsoft.com/office/drawing/2014/main" id="{148C0F68-C3F2-43F5-B266-27CC505D0015}"/>
              </a:ext>
            </a:extLst>
          </p:cNvPr>
          <p:cNvGrpSpPr/>
          <p:nvPr/>
        </p:nvGrpSpPr>
        <p:grpSpPr>
          <a:xfrm>
            <a:off x="4062715" y="1479826"/>
            <a:ext cx="1003011" cy="1090885"/>
            <a:chOff x="1748494" y="4232011"/>
            <a:chExt cx="1256368" cy="1266169"/>
          </a:xfrm>
        </p:grpSpPr>
        <p:pic>
          <p:nvPicPr>
            <p:cNvPr id="192" name="Picture 191" descr="A close up of a logo&#10;&#10;Description automatically generated">
              <a:extLst>
                <a:ext uri="{FF2B5EF4-FFF2-40B4-BE49-F238E27FC236}">
                  <a16:creationId xmlns:a16="http://schemas.microsoft.com/office/drawing/2014/main" id="{2D0D001C-9776-4305-A39E-8D9DDC123D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93" name="Picture 192">
              <a:extLst>
                <a:ext uri="{FF2B5EF4-FFF2-40B4-BE49-F238E27FC236}">
                  <a16:creationId xmlns:a16="http://schemas.microsoft.com/office/drawing/2014/main" id="{51607336-C609-4802-8AF2-8B6C853D1F7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194" name="Group 193">
            <a:extLst>
              <a:ext uri="{FF2B5EF4-FFF2-40B4-BE49-F238E27FC236}">
                <a16:creationId xmlns:a16="http://schemas.microsoft.com/office/drawing/2014/main" id="{58BBBC2D-AF6E-4B1D-8E48-1144C7E696F9}"/>
              </a:ext>
            </a:extLst>
          </p:cNvPr>
          <p:cNvGrpSpPr/>
          <p:nvPr/>
        </p:nvGrpSpPr>
        <p:grpSpPr>
          <a:xfrm>
            <a:off x="4221709" y="1628159"/>
            <a:ext cx="1003011" cy="1090885"/>
            <a:chOff x="1748494" y="4232011"/>
            <a:chExt cx="1256368" cy="1266169"/>
          </a:xfrm>
        </p:grpSpPr>
        <p:pic>
          <p:nvPicPr>
            <p:cNvPr id="195" name="Picture 194" descr="A close up of a logo&#10;&#10;Description automatically generated">
              <a:extLst>
                <a:ext uri="{FF2B5EF4-FFF2-40B4-BE49-F238E27FC236}">
                  <a16:creationId xmlns:a16="http://schemas.microsoft.com/office/drawing/2014/main" id="{1C89F8AD-F641-40DC-9D55-4A6F095B0E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196" name="Picture 195">
              <a:extLst>
                <a:ext uri="{FF2B5EF4-FFF2-40B4-BE49-F238E27FC236}">
                  <a16:creationId xmlns:a16="http://schemas.microsoft.com/office/drawing/2014/main" id="{B53B76B8-9C8C-4AC0-B1C4-A404BA783CE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pic>
        <p:nvPicPr>
          <p:cNvPr id="197" name="Picture 196" descr="A close up of a logo&#10;&#10;Description automatically generated">
            <a:extLst>
              <a:ext uri="{FF2B5EF4-FFF2-40B4-BE49-F238E27FC236}">
                <a16:creationId xmlns:a16="http://schemas.microsoft.com/office/drawing/2014/main" id="{C0C71331-BD04-4D7C-83A6-5B8225B240E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23350" y="1874113"/>
            <a:ext cx="666257" cy="719018"/>
          </a:xfrm>
          <a:prstGeom prst="rect">
            <a:avLst/>
          </a:prstGeom>
        </p:spPr>
      </p:pic>
      <p:grpSp>
        <p:nvGrpSpPr>
          <p:cNvPr id="198" name="Group 197">
            <a:extLst>
              <a:ext uri="{FF2B5EF4-FFF2-40B4-BE49-F238E27FC236}">
                <a16:creationId xmlns:a16="http://schemas.microsoft.com/office/drawing/2014/main" id="{7CCE0D2C-32F1-4203-AFA8-4FA790E43BB1}"/>
              </a:ext>
            </a:extLst>
          </p:cNvPr>
          <p:cNvGrpSpPr/>
          <p:nvPr/>
        </p:nvGrpSpPr>
        <p:grpSpPr>
          <a:xfrm>
            <a:off x="5187473" y="1633989"/>
            <a:ext cx="1003011" cy="1090885"/>
            <a:chOff x="1748494" y="4232011"/>
            <a:chExt cx="1256368" cy="1266169"/>
          </a:xfrm>
        </p:grpSpPr>
        <p:pic>
          <p:nvPicPr>
            <p:cNvPr id="199" name="Picture 198" descr="A close up of a logo&#10;&#10;Description automatically generated">
              <a:extLst>
                <a:ext uri="{FF2B5EF4-FFF2-40B4-BE49-F238E27FC236}">
                  <a16:creationId xmlns:a16="http://schemas.microsoft.com/office/drawing/2014/main" id="{57ABCABA-5444-4689-AF15-64CDD5B2E7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00" name="Picture 199">
              <a:extLst>
                <a:ext uri="{FF2B5EF4-FFF2-40B4-BE49-F238E27FC236}">
                  <a16:creationId xmlns:a16="http://schemas.microsoft.com/office/drawing/2014/main" id="{9FDDCD9A-F362-493B-8139-31118B46FB1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01" name="Group 200">
            <a:extLst>
              <a:ext uri="{FF2B5EF4-FFF2-40B4-BE49-F238E27FC236}">
                <a16:creationId xmlns:a16="http://schemas.microsoft.com/office/drawing/2014/main" id="{13FF05E5-9194-444F-B11D-38707F9DF2DE}"/>
              </a:ext>
            </a:extLst>
          </p:cNvPr>
          <p:cNvGrpSpPr/>
          <p:nvPr/>
        </p:nvGrpSpPr>
        <p:grpSpPr>
          <a:xfrm>
            <a:off x="5346017" y="1775367"/>
            <a:ext cx="1003011" cy="1090885"/>
            <a:chOff x="1748494" y="4232011"/>
            <a:chExt cx="1256368" cy="1266169"/>
          </a:xfrm>
        </p:grpSpPr>
        <p:pic>
          <p:nvPicPr>
            <p:cNvPr id="202" name="Picture 201" descr="A close up of a logo&#10;&#10;Description automatically generated">
              <a:extLst>
                <a:ext uri="{FF2B5EF4-FFF2-40B4-BE49-F238E27FC236}">
                  <a16:creationId xmlns:a16="http://schemas.microsoft.com/office/drawing/2014/main" id="{E9741A8F-0027-462D-824E-8C5B57E246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03" name="Picture 202">
              <a:extLst>
                <a:ext uri="{FF2B5EF4-FFF2-40B4-BE49-F238E27FC236}">
                  <a16:creationId xmlns:a16="http://schemas.microsoft.com/office/drawing/2014/main" id="{37593EE9-8473-4FA9-8463-5523FFECED2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04" name="Group 203">
            <a:extLst>
              <a:ext uri="{FF2B5EF4-FFF2-40B4-BE49-F238E27FC236}">
                <a16:creationId xmlns:a16="http://schemas.microsoft.com/office/drawing/2014/main" id="{8B3754E2-86D0-4641-81D0-A1EBF1161F4F}"/>
              </a:ext>
            </a:extLst>
          </p:cNvPr>
          <p:cNvGrpSpPr/>
          <p:nvPr/>
        </p:nvGrpSpPr>
        <p:grpSpPr>
          <a:xfrm>
            <a:off x="5505011" y="1923700"/>
            <a:ext cx="1003011" cy="1090885"/>
            <a:chOff x="1748494" y="4232011"/>
            <a:chExt cx="1256368" cy="1266169"/>
          </a:xfrm>
        </p:grpSpPr>
        <p:pic>
          <p:nvPicPr>
            <p:cNvPr id="205" name="Picture 204" descr="A close up of a logo&#10;&#10;Description automatically generated">
              <a:extLst>
                <a:ext uri="{FF2B5EF4-FFF2-40B4-BE49-F238E27FC236}">
                  <a16:creationId xmlns:a16="http://schemas.microsoft.com/office/drawing/2014/main" id="{52B9B471-A24F-46C1-9E89-D203C69727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06" name="Picture 205">
              <a:extLst>
                <a:ext uri="{FF2B5EF4-FFF2-40B4-BE49-F238E27FC236}">
                  <a16:creationId xmlns:a16="http://schemas.microsoft.com/office/drawing/2014/main" id="{B2EC71E0-4CCE-4614-8C00-22EB311AE2A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07" name="Group 206">
            <a:extLst>
              <a:ext uri="{FF2B5EF4-FFF2-40B4-BE49-F238E27FC236}">
                <a16:creationId xmlns:a16="http://schemas.microsoft.com/office/drawing/2014/main" id="{EF90D670-BD21-4CE5-A06E-9B714FE36811}"/>
              </a:ext>
            </a:extLst>
          </p:cNvPr>
          <p:cNvGrpSpPr/>
          <p:nvPr/>
        </p:nvGrpSpPr>
        <p:grpSpPr>
          <a:xfrm>
            <a:off x="5392332" y="1597797"/>
            <a:ext cx="1003011" cy="1090885"/>
            <a:chOff x="1748494" y="4232011"/>
            <a:chExt cx="1256368" cy="1266169"/>
          </a:xfrm>
        </p:grpSpPr>
        <p:pic>
          <p:nvPicPr>
            <p:cNvPr id="208" name="Picture 207" descr="A close up of a logo&#10;&#10;Description automatically generated">
              <a:extLst>
                <a:ext uri="{FF2B5EF4-FFF2-40B4-BE49-F238E27FC236}">
                  <a16:creationId xmlns:a16="http://schemas.microsoft.com/office/drawing/2014/main" id="{D5821768-8842-4209-93E5-411788F5FA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09" name="Picture 208">
              <a:extLst>
                <a:ext uri="{FF2B5EF4-FFF2-40B4-BE49-F238E27FC236}">
                  <a16:creationId xmlns:a16="http://schemas.microsoft.com/office/drawing/2014/main" id="{D04FA440-E9AF-49E6-BC6A-86B72FADA5A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10" name="Group 209">
            <a:extLst>
              <a:ext uri="{FF2B5EF4-FFF2-40B4-BE49-F238E27FC236}">
                <a16:creationId xmlns:a16="http://schemas.microsoft.com/office/drawing/2014/main" id="{08F40DC8-7DC1-45ED-9B4B-7FA14AF2A4AB}"/>
              </a:ext>
            </a:extLst>
          </p:cNvPr>
          <p:cNvGrpSpPr/>
          <p:nvPr/>
        </p:nvGrpSpPr>
        <p:grpSpPr>
          <a:xfrm>
            <a:off x="5550876" y="1739175"/>
            <a:ext cx="1003011" cy="1090885"/>
            <a:chOff x="1748494" y="4232011"/>
            <a:chExt cx="1256368" cy="1266169"/>
          </a:xfrm>
        </p:grpSpPr>
        <p:pic>
          <p:nvPicPr>
            <p:cNvPr id="211" name="Picture 210" descr="A close up of a logo&#10;&#10;Description automatically generated">
              <a:extLst>
                <a:ext uri="{FF2B5EF4-FFF2-40B4-BE49-F238E27FC236}">
                  <a16:creationId xmlns:a16="http://schemas.microsoft.com/office/drawing/2014/main" id="{9D6E908F-FF46-4F20-AF6C-B18BD6480E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12" name="Picture 211">
              <a:extLst>
                <a:ext uri="{FF2B5EF4-FFF2-40B4-BE49-F238E27FC236}">
                  <a16:creationId xmlns:a16="http://schemas.microsoft.com/office/drawing/2014/main" id="{C6F27589-3D65-41B2-86F1-F0469F3C01C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13" name="Group 212">
            <a:extLst>
              <a:ext uri="{FF2B5EF4-FFF2-40B4-BE49-F238E27FC236}">
                <a16:creationId xmlns:a16="http://schemas.microsoft.com/office/drawing/2014/main" id="{2712A8E9-8E3E-495E-9C81-0B73F87E1E0A}"/>
              </a:ext>
            </a:extLst>
          </p:cNvPr>
          <p:cNvGrpSpPr/>
          <p:nvPr/>
        </p:nvGrpSpPr>
        <p:grpSpPr>
          <a:xfrm>
            <a:off x="5709870" y="1887508"/>
            <a:ext cx="1003011" cy="1090885"/>
            <a:chOff x="1748494" y="4232011"/>
            <a:chExt cx="1256368" cy="1266169"/>
          </a:xfrm>
        </p:grpSpPr>
        <p:pic>
          <p:nvPicPr>
            <p:cNvPr id="214" name="Picture 213" descr="A close up of a logo&#10;&#10;Description automatically generated">
              <a:extLst>
                <a:ext uri="{FF2B5EF4-FFF2-40B4-BE49-F238E27FC236}">
                  <a16:creationId xmlns:a16="http://schemas.microsoft.com/office/drawing/2014/main" id="{835ABB1A-00DB-4075-BAA1-417E93ECBA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15" name="Picture 214">
              <a:extLst>
                <a:ext uri="{FF2B5EF4-FFF2-40B4-BE49-F238E27FC236}">
                  <a16:creationId xmlns:a16="http://schemas.microsoft.com/office/drawing/2014/main" id="{7367FAD4-7913-4395-A5FE-5C18D798301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16" name="Group 215">
            <a:extLst>
              <a:ext uri="{FF2B5EF4-FFF2-40B4-BE49-F238E27FC236}">
                <a16:creationId xmlns:a16="http://schemas.microsoft.com/office/drawing/2014/main" id="{B56E5424-721B-447B-B6E7-D1CA0A86CADC}"/>
              </a:ext>
            </a:extLst>
          </p:cNvPr>
          <p:cNvGrpSpPr/>
          <p:nvPr/>
        </p:nvGrpSpPr>
        <p:grpSpPr>
          <a:xfrm>
            <a:off x="5242564" y="1441496"/>
            <a:ext cx="1003011" cy="1090885"/>
            <a:chOff x="1748494" y="4232011"/>
            <a:chExt cx="1256368" cy="1266169"/>
          </a:xfrm>
        </p:grpSpPr>
        <p:pic>
          <p:nvPicPr>
            <p:cNvPr id="217" name="Picture 216" descr="A close up of a logo&#10;&#10;Description automatically generated">
              <a:extLst>
                <a:ext uri="{FF2B5EF4-FFF2-40B4-BE49-F238E27FC236}">
                  <a16:creationId xmlns:a16="http://schemas.microsoft.com/office/drawing/2014/main" id="{D16F7E5D-8473-46AA-B6A3-4ED5D90295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18" name="Picture 217">
              <a:extLst>
                <a:ext uri="{FF2B5EF4-FFF2-40B4-BE49-F238E27FC236}">
                  <a16:creationId xmlns:a16="http://schemas.microsoft.com/office/drawing/2014/main" id="{CD5DC2F3-0E3C-4A25-A48C-69679F9D4AB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19" name="Group 218">
            <a:extLst>
              <a:ext uri="{FF2B5EF4-FFF2-40B4-BE49-F238E27FC236}">
                <a16:creationId xmlns:a16="http://schemas.microsoft.com/office/drawing/2014/main" id="{7EF64714-3C29-40DC-A91B-4C7140594BC1}"/>
              </a:ext>
            </a:extLst>
          </p:cNvPr>
          <p:cNvGrpSpPr/>
          <p:nvPr/>
        </p:nvGrpSpPr>
        <p:grpSpPr>
          <a:xfrm>
            <a:off x="5514046" y="1338448"/>
            <a:ext cx="1003011" cy="1090885"/>
            <a:chOff x="1748494" y="4232011"/>
            <a:chExt cx="1256368" cy="1266169"/>
          </a:xfrm>
        </p:grpSpPr>
        <p:pic>
          <p:nvPicPr>
            <p:cNvPr id="220" name="Picture 219" descr="A close up of a logo&#10;&#10;Description automatically generated">
              <a:extLst>
                <a:ext uri="{FF2B5EF4-FFF2-40B4-BE49-F238E27FC236}">
                  <a16:creationId xmlns:a16="http://schemas.microsoft.com/office/drawing/2014/main" id="{EC05CB72-CDCB-4AB8-826F-579ABF0279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21" name="Picture 220">
              <a:extLst>
                <a:ext uri="{FF2B5EF4-FFF2-40B4-BE49-F238E27FC236}">
                  <a16:creationId xmlns:a16="http://schemas.microsoft.com/office/drawing/2014/main" id="{882F47F0-8A95-4534-AE8E-E87250B782C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22" name="Group 221">
            <a:extLst>
              <a:ext uri="{FF2B5EF4-FFF2-40B4-BE49-F238E27FC236}">
                <a16:creationId xmlns:a16="http://schemas.microsoft.com/office/drawing/2014/main" id="{14B21686-C411-49EE-9D7E-8597EBC94B02}"/>
              </a:ext>
            </a:extLst>
          </p:cNvPr>
          <p:cNvGrpSpPr/>
          <p:nvPr/>
        </p:nvGrpSpPr>
        <p:grpSpPr>
          <a:xfrm>
            <a:off x="5672590" y="1479826"/>
            <a:ext cx="1003011" cy="1090885"/>
            <a:chOff x="1748494" y="4232011"/>
            <a:chExt cx="1256368" cy="1266169"/>
          </a:xfrm>
        </p:grpSpPr>
        <p:pic>
          <p:nvPicPr>
            <p:cNvPr id="223" name="Picture 222" descr="A close up of a logo&#10;&#10;Description automatically generated">
              <a:extLst>
                <a:ext uri="{FF2B5EF4-FFF2-40B4-BE49-F238E27FC236}">
                  <a16:creationId xmlns:a16="http://schemas.microsoft.com/office/drawing/2014/main" id="{FAD6C2B5-8783-439D-A8DA-958C99B823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24" name="Picture 223">
              <a:extLst>
                <a:ext uri="{FF2B5EF4-FFF2-40B4-BE49-F238E27FC236}">
                  <a16:creationId xmlns:a16="http://schemas.microsoft.com/office/drawing/2014/main" id="{FDA494C4-44DC-4737-B336-8D4BD643906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25" name="Group 224">
            <a:extLst>
              <a:ext uri="{FF2B5EF4-FFF2-40B4-BE49-F238E27FC236}">
                <a16:creationId xmlns:a16="http://schemas.microsoft.com/office/drawing/2014/main" id="{59BCDB0E-3E1A-4E71-9CE0-9BA0D98B3367}"/>
              </a:ext>
            </a:extLst>
          </p:cNvPr>
          <p:cNvGrpSpPr/>
          <p:nvPr/>
        </p:nvGrpSpPr>
        <p:grpSpPr>
          <a:xfrm>
            <a:off x="5831584" y="1628159"/>
            <a:ext cx="1003011" cy="1090885"/>
            <a:chOff x="1748494" y="4232011"/>
            <a:chExt cx="1256368" cy="1266169"/>
          </a:xfrm>
        </p:grpSpPr>
        <p:pic>
          <p:nvPicPr>
            <p:cNvPr id="226" name="Picture 225" descr="A close up of a logo&#10;&#10;Description automatically generated">
              <a:extLst>
                <a:ext uri="{FF2B5EF4-FFF2-40B4-BE49-F238E27FC236}">
                  <a16:creationId xmlns:a16="http://schemas.microsoft.com/office/drawing/2014/main" id="{66A1C9A5-169F-4DEA-B473-A03B6D952A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27" name="Picture 226">
              <a:extLst>
                <a:ext uri="{FF2B5EF4-FFF2-40B4-BE49-F238E27FC236}">
                  <a16:creationId xmlns:a16="http://schemas.microsoft.com/office/drawing/2014/main" id="{3AEC5DC1-C6F5-476F-BAC8-809B36D6586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pic>
        <p:nvPicPr>
          <p:cNvPr id="228" name="Picture 227" descr="A close up of a logo&#10;&#10;Description automatically generated">
            <a:extLst>
              <a:ext uri="{FF2B5EF4-FFF2-40B4-BE49-F238E27FC236}">
                <a16:creationId xmlns:a16="http://schemas.microsoft.com/office/drawing/2014/main" id="{3924662E-3C77-4506-9297-D77A64C808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33225" y="1874113"/>
            <a:ext cx="666257" cy="719018"/>
          </a:xfrm>
          <a:prstGeom prst="rect">
            <a:avLst/>
          </a:prstGeom>
        </p:spPr>
      </p:pic>
      <p:grpSp>
        <p:nvGrpSpPr>
          <p:cNvPr id="229" name="Group 228">
            <a:extLst>
              <a:ext uri="{FF2B5EF4-FFF2-40B4-BE49-F238E27FC236}">
                <a16:creationId xmlns:a16="http://schemas.microsoft.com/office/drawing/2014/main" id="{E5051295-370F-49D6-AB74-5F6C5E837D22}"/>
              </a:ext>
            </a:extLst>
          </p:cNvPr>
          <p:cNvGrpSpPr/>
          <p:nvPr/>
        </p:nvGrpSpPr>
        <p:grpSpPr>
          <a:xfrm>
            <a:off x="6817958" y="1633989"/>
            <a:ext cx="1003011" cy="1090885"/>
            <a:chOff x="1748494" y="4232011"/>
            <a:chExt cx="1256368" cy="1266169"/>
          </a:xfrm>
        </p:grpSpPr>
        <p:pic>
          <p:nvPicPr>
            <p:cNvPr id="230" name="Picture 229" descr="A close up of a logo&#10;&#10;Description automatically generated">
              <a:extLst>
                <a:ext uri="{FF2B5EF4-FFF2-40B4-BE49-F238E27FC236}">
                  <a16:creationId xmlns:a16="http://schemas.microsoft.com/office/drawing/2014/main" id="{3B4EDEDD-252D-4BF9-84D0-5350442D67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31" name="Picture 230">
              <a:extLst>
                <a:ext uri="{FF2B5EF4-FFF2-40B4-BE49-F238E27FC236}">
                  <a16:creationId xmlns:a16="http://schemas.microsoft.com/office/drawing/2014/main" id="{2F5D8C77-4A1A-4AFB-AFAA-2D224DC9524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32" name="Group 231">
            <a:extLst>
              <a:ext uri="{FF2B5EF4-FFF2-40B4-BE49-F238E27FC236}">
                <a16:creationId xmlns:a16="http://schemas.microsoft.com/office/drawing/2014/main" id="{EC128696-A67F-4E58-8A00-A5595BF7AEB9}"/>
              </a:ext>
            </a:extLst>
          </p:cNvPr>
          <p:cNvGrpSpPr/>
          <p:nvPr/>
        </p:nvGrpSpPr>
        <p:grpSpPr>
          <a:xfrm>
            <a:off x="6976502" y="1775367"/>
            <a:ext cx="1003011" cy="1090885"/>
            <a:chOff x="1748494" y="4232011"/>
            <a:chExt cx="1256368" cy="1266169"/>
          </a:xfrm>
        </p:grpSpPr>
        <p:pic>
          <p:nvPicPr>
            <p:cNvPr id="233" name="Picture 232" descr="A close up of a logo&#10;&#10;Description automatically generated">
              <a:extLst>
                <a:ext uri="{FF2B5EF4-FFF2-40B4-BE49-F238E27FC236}">
                  <a16:creationId xmlns:a16="http://schemas.microsoft.com/office/drawing/2014/main" id="{5EFEC086-1F43-43BE-B492-81546D07FA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34" name="Picture 233">
              <a:extLst>
                <a:ext uri="{FF2B5EF4-FFF2-40B4-BE49-F238E27FC236}">
                  <a16:creationId xmlns:a16="http://schemas.microsoft.com/office/drawing/2014/main" id="{0E81752A-9BC6-452E-8407-4A9CF07B4B1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35" name="Group 234">
            <a:extLst>
              <a:ext uri="{FF2B5EF4-FFF2-40B4-BE49-F238E27FC236}">
                <a16:creationId xmlns:a16="http://schemas.microsoft.com/office/drawing/2014/main" id="{E2ABF16F-05C9-43AE-B859-1C7E4B6726DD}"/>
              </a:ext>
            </a:extLst>
          </p:cNvPr>
          <p:cNvGrpSpPr/>
          <p:nvPr/>
        </p:nvGrpSpPr>
        <p:grpSpPr>
          <a:xfrm>
            <a:off x="7135496" y="1923700"/>
            <a:ext cx="1003011" cy="1090885"/>
            <a:chOff x="1748494" y="4232011"/>
            <a:chExt cx="1256368" cy="1266169"/>
          </a:xfrm>
        </p:grpSpPr>
        <p:pic>
          <p:nvPicPr>
            <p:cNvPr id="236" name="Picture 235" descr="A close up of a logo&#10;&#10;Description automatically generated">
              <a:extLst>
                <a:ext uri="{FF2B5EF4-FFF2-40B4-BE49-F238E27FC236}">
                  <a16:creationId xmlns:a16="http://schemas.microsoft.com/office/drawing/2014/main" id="{163FCDE6-412A-419F-AC0E-70ED5F72C4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37" name="Picture 236">
              <a:extLst>
                <a:ext uri="{FF2B5EF4-FFF2-40B4-BE49-F238E27FC236}">
                  <a16:creationId xmlns:a16="http://schemas.microsoft.com/office/drawing/2014/main" id="{05E6ECC1-9AAD-4517-9154-9938467907E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38" name="Group 237">
            <a:extLst>
              <a:ext uri="{FF2B5EF4-FFF2-40B4-BE49-F238E27FC236}">
                <a16:creationId xmlns:a16="http://schemas.microsoft.com/office/drawing/2014/main" id="{931CDE97-E0C1-464D-95AA-07E6E9FACFB0}"/>
              </a:ext>
            </a:extLst>
          </p:cNvPr>
          <p:cNvGrpSpPr/>
          <p:nvPr/>
        </p:nvGrpSpPr>
        <p:grpSpPr>
          <a:xfrm>
            <a:off x="7022817" y="1597797"/>
            <a:ext cx="1003011" cy="1090885"/>
            <a:chOff x="1748494" y="4232011"/>
            <a:chExt cx="1256368" cy="1266169"/>
          </a:xfrm>
        </p:grpSpPr>
        <p:pic>
          <p:nvPicPr>
            <p:cNvPr id="239" name="Picture 238" descr="A close up of a logo&#10;&#10;Description automatically generated">
              <a:extLst>
                <a:ext uri="{FF2B5EF4-FFF2-40B4-BE49-F238E27FC236}">
                  <a16:creationId xmlns:a16="http://schemas.microsoft.com/office/drawing/2014/main" id="{B6C045A2-0615-4966-A3B0-D5F1193B1C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40" name="Picture 239">
              <a:extLst>
                <a:ext uri="{FF2B5EF4-FFF2-40B4-BE49-F238E27FC236}">
                  <a16:creationId xmlns:a16="http://schemas.microsoft.com/office/drawing/2014/main" id="{5320BCA5-6FA5-465F-AF0F-DC0D74839A5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41" name="Group 240">
            <a:extLst>
              <a:ext uri="{FF2B5EF4-FFF2-40B4-BE49-F238E27FC236}">
                <a16:creationId xmlns:a16="http://schemas.microsoft.com/office/drawing/2014/main" id="{4986C131-660D-465E-9175-125ECAA8A669}"/>
              </a:ext>
            </a:extLst>
          </p:cNvPr>
          <p:cNvGrpSpPr/>
          <p:nvPr/>
        </p:nvGrpSpPr>
        <p:grpSpPr>
          <a:xfrm>
            <a:off x="7181361" y="1739175"/>
            <a:ext cx="1003011" cy="1090885"/>
            <a:chOff x="1748494" y="4232011"/>
            <a:chExt cx="1256368" cy="1266169"/>
          </a:xfrm>
        </p:grpSpPr>
        <p:pic>
          <p:nvPicPr>
            <p:cNvPr id="242" name="Picture 241" descr="A close up of a logo&#10;&#10;Description automatically generated">
              <a:extLst>
                <a:ext uri="{FF2B5EF4-FFF2-40B4-BE49-F238E27FC236}">
                  <a16:creationId xmlns:a16="http://schemas.microsoft.com/office/drawing/2014/main" id="{C71F1B87-61A6-4EA1-9EF9-ACCE0A723A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43" name="Picture 242">
              <a:extLst>
                <a:ext uri="{FF2B5EF4-FFF2-40B4-BE49-F238E27FC236}">
                  <a16:creationId xmlns:a16="http://schemas.microsoft.com/office/drawing/2014/main" id="{15A8B1DE-C945-4AE0-AD0C-D12FB1F2AAE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44" name="Group 243">
            <a:extLst>
              <a:ext uri="{FF2B5EF4-FFF2-40B4-BE49-F238E27FC236}">
                <a16:creationId xmlns:a16="http://schemas.microsoft.com/office/drawing/2014/main" id="{D0EEC99D-A98F-45B1-A665-4D0CB3229241}"/>
              </a:ext>
            </a:extLst>
          </p:cNvPr>
          <p:cNvGrpSpPr/>
          <p:nvPr/>
        </p:nvGrpSpPr>
        <p:grpSpPr>
          <a:xfrm>
            <a:off x="7340355" y="1887508"/>
            <a:ext cx="1003011" cy="1090885"/>
            <a:chOff x="1748494" y="4232011"/>
            <a:chExt cx="1256368" cy="1266169"/>
          </a:xfrm>
        </p:grpSpPr>
        <p:pic>
          <p:nvPicPr>
            <p:cNvPr id="245" name="Picture 244" descr="A close up of a logo&#10;&#10;Description automatically generated">
              <a:extLst>
                <a:ext uri="{FF2B5EF4-FFF2-40B4-BE49-F238E27FC236}">
                  <a16:creationId xmlns:a16="http://schemas.microsoft.com/office/drawing/2014/main" id="{67ADE69A-5410-40D2-9446-F5AF9591F5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46" name="Picture 245">
              <a:extLst>
                <a:ext uri="{FF2B5EF4-FFF2-40B4-BE49-F238E27FC236}">
                  <a16:creationId xmlns:a16="http://schemas.microsoft.com/office/drawing/2014/main" id="{358EAA3B-2AA8-4622-BAC5-5E8B19BDA6B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47" name="Group 246">
            <a:extLst>
              <a:ext uri="{FF2B5EF4-FFF2-40B4-BE49-F238E27FC236}">
                <a16:creationId xmlns:a16="http://schemas.microsoft.com/office/drawing/2014/main" id="{91CB5BAF-B0F9-4AA4-AD73-9F1D4642E4E4}"/>
              </a:ext>
            </a:extLst>
          </p:cNvPr>
          <p:cNvGrpSpPr/>
          <p:nvPr/>
        </p:nvGrpSpPr>
        <p:grpSpPr>
          <a:xfrm>
            <a:off x="6873049" y="1441496"/>
            <a:ext cx="1003011" cy="1090885"/>
            <a:chOff x="1748494" y="4232011"/>
            <a:chExt cx="1256368" cy="1266169"/>
          </a:xfrm>
        </p:grpSpPr>
        <p:pic>
          <p:nvPicPr>
            <p:cNvPr id="248" name="Picture 247" descr="A close up of a logo&#10;&#10;Description automatically generated">
              <a:extLst>
                <a:ext uri="{FF2B5EF4-FFF2-40B4-BE49-F238E27FC236}">
                  <a16:creationId xmlns:a16="http://schemas.microsoft.com/office/drawing/2014/main" id="{904D4D7C-F025-4DFE-B1B3-BA0D6211AA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49" name="Picture 248">
              <a:extLst>
                <a:ext uri="{FF2B5EF4-FFF2-40B4-BE49-F238E27FC236}">
                  <a16:creationId xmlns:a16="http://schemas.microsoft.com/office/drawing/2014/main" id="{AE0E4D62-0DC6-43E3-8137-67B3C96EA4D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50" name="Group 249">
            <a:extLst>
              <a:ext uri="{FF2B5EF4-FFF2-40B4-BE49-F238E27FC236}">
                <a16:creationId xmlns:a16="http://schemas.microsoft.com/office/drawing/2014/main" id="{8D1F114F-E3C5-4648-9037-B76808D1F7FC}"/>
              </a:ext>
            </a:extLst>
          </p:cNvPr>
          <p:cNvGrpSpPr/>
          <p:nvPr/>
        </p:nvGrpSpPr>
        <p:grpSpPr>
          <a:xfrm>
            <a:off x="7144531" y="1338448"/>
            <a:ext cx="1003011" cy="1090885"/>
            <a:chOff x="1748494" y="4232011"/>
            <a:chExt cx="1256368" cy="1266169"/>
          </a:xfrm>
        </p:grpSpPr>
        <p:pic>
          <p:nvPicPr>
            <p:cNvPr id="251" name="Picture 250" descr="A close up of a logo&#10;&#10;Description automatically generated">
              <a:extLst>
                <a:ext uri="{FF2B5EF4-FFF2-40B4-BE49-F238E27FC236}">
                  <a16:creationId xmlns:a16="http://schemas.microsoft.com/office/drawing/2014/main" id="{FC8C2E63-26BE-4F18-B5C6-B392B07801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52" name="Picture 251">
              <a:extLst>
                <a:ext uri="{FF2B5EF4-FFF2-40B4-BE49-F238E27FC236}">
                  <a16:creationId xmlns:a16="http://schemas.microsoft.com/office/drawing/2014/main" id="{2537D5C6-49BE-44B1-9662-B3E287B79BC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53" name="Group 252">
            <a:extLst>
              <a:ext uri="{FF2B5EF4-FFF2-40B4-BE49-F238E27FC236}">
                <a16:creationId xmlns:a16="http://schemas.microsoft.com/office/drawing/2014/main" id="{CD4BB059-0760-4D6C-9631-BD8D4241C2AE}"/>
              </a:ext>
            </a:extLst>
          </p:cNvPr>
          <p:cNvGrpSpPr/>
          <p:nvPr/>
        </p:nvGrpSpPr>
        <p:grpSpPr>
          <a:xfrm>
            <a:off x="7303075" y="1479826"/>
            <a:ext cx="1003011" cy="1090885"/>
            <a:chOff x="1748494" y="4232011"/>
            <a:chExt cx="1256368" cy="1266169"/>
          </a:xfrm>
        </p:grpSpPr>
        <p:pic>
          <p:nvPicPr>
            <p:cNvPr id="254" name="Picture 253" descr="A close up of a logo&#10;&#10;Description automatically generated">
              <a:extLst>
                <a:ext uri="{FF2B5EF4-FFF2-40B4-BE49-F238E27FC236}">
                  <a16:creationId xmlns:a16="http://schemas.microsoft.com/office/drawing/2014/main" id="{DB24A98F-2845-42E2-A4E8-234CB032C2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55" name="Picture 254">
              <a:extLst>
                <a:ext uri="{FF2B5EF4-FFF2-40B4-BE49-F238E27FC236}">
                  <a16:creationId xmlns:a16="http://schemas.microsoft.com/office/drawing/2014/main" id="{65542848-F266-40F6-A925-9E17EC81A8F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56" name="Group 255">
            <a:extLst>
              <a:ext uri="{FF2B5EF4-FFF2-40B4-BE49-F238E27FC236}">
                <a16:creationId xmlns:a16="http://schemas.microsoft.com/office/drawing/2014/main" id="{F3EB550C-6819-4375-B2E2-A305F57FF308}"/>
              </a:ext>
            </a:extLst>
          </p:cNvPr>
          <p:cNvGrpSpPr/>
          <p:nvPr/>
        </p:nvGrpSpPr>
        <p:grpSpPr>
          <a:xfrm>
            <a:off x="7462069" y="1628159"/>
            <a:ext cx="1003011" cy="1090885"/>
            <a:chOff x="1748494" y="4232011"/>
            <a:chExt cx="1256368" cy="1266169"/>
          </a:xfrm>
        </p:grpSpPr>
        <p:pic>
          <p:nvPicPr>
            <p:cNvPr id="257" name="Picture 256" descr="A close up of a logo&#10;&#10;Description automatically generated">
              <a:extLst>
                <a:ext uri="{FF2B5EF4-FFF2-40B4-BE49-F238E27FC236}">
                  <a16:creationId xmlns:a16="http://schemas.microsoft.com/office/drawing/2014/main" id="{E0D9AD06-683F-4078-971D-C8F64D3BD8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58" name="Picture 257">
              <a:extLst>
                <a:ext uri="{FF2B5EF4-FFF2-40B4-BE49-F238E27FC236}">
                  <a16:creationId xmlns:a16="http://schemas.microsoft.com/office/drawing/2014/main" id="{4793EF83-CDA3-47DE-B687-558FE62F2D0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pic>
        <p:nvPicPr>
          <p:cNvPr id="259" name="Picture 258" descr="A close up of a logo&#10;&#10;Description automatically generated">
            <a:extLst>
              <a:ext uri="{FF2B5EF4-FFF2-40B4-BE49-F238E27FC236}">
                <a16:creationId xmlns:a16="http://schemas.microsoft.com/office/drawing/2014/main" id="{25B3AA01-39C6-4A45-99DA-9832489B70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63710" y="1874113"/>
            <a:ext cx="666257" cy="719018"/>
          </a:xfrm>
          <a:prstGeom prst="rect">
            <a:avLst/>
          </a:prstGeom>
        </p:spPr>
      </p:pic>
      <p:grpSp>
        <p:nvGrpSpPr>
          <p:cNvPr id="260" name="Group 259">
            <a:extLst>
              <a:ext uri="{FF2B5EF4-FFF2-40B4-BE49-F238E27FC236}">
                <a16:creationId xmlns:a16="http://schemas.microsoft.com/office/drawing/2014/main" id="{9B80A46E-0D15-4C54-9ADA-381E823A6E0B}"/>
              </a:ext>
            </a:extLst>
          </p:cNvPr>
          <p:cNvGrpSpPr/>
          <p:nvPr/>
        </p:nvGrpSpPr>
        <p:grpSpPr>
          <a:xfrm>
            <a:off x="481254" y="3522195"/>
            <a:ext cx="1003011" cy="1090885"/>
            <a:chOff x="1748494" y="4232011"/>
            <a:chExt cx="1256368" cy="1266169"/>
          </a:xfrm>
        </p:grpSpPr>
        <p:pic>
          <p:nvPicPr>
            <p:cNvPr id="261" name="Picture 260" descr="A close up of a logo&#10;&#10;Description automatically generated">
              <a:extLst>
                <a:ext uri="{FF2B5EF4-FFF2-40B4-BE49-F238E27FC236}">
                  <a16:creationId xmlns:a16="http://schemas.microsoft.com/office/drawing/2014/main" id="{052F1EF3-A15E-403B-A2AD-50F242FB93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62" name="Picture 261">
              <a:extLst>
                <a:ext uri="{FF2B5EF4-FFF2-40B4-BE49-F238E27FC236}">
                  <a16:creationId xmlns:a16="http://schemas.microsoft.com/office/drawing/2014/main" id="{9F994287-4252-4880-8A00-DD266DA2956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63" name="Group 262">
            <a:extLst>
              <a:ext uri="{FF2B5EF4-FFF2-40B4-BE49-F238E27FC236}">
                <a16:creationId xmlns:a16="http://schemas.microsoft.com/office/drawing/2014/main" id="{5CD85C89-09C0-42FE-8C1B-90BA30B1426A}"/>
              </a:ext>
            </a:extLst>
          </p:cNvPr>
          <p:cNvGrpSpPr/>
          <p:nvPr/>
        </p:nvGrpSpPr>
        <p:grpSpPr>
          <a:xfrm>
            <a:off x="639798" y="3663573"/>
            <a:ext cx="1003011" cy="1090885"/>
            <a:chOff x="1748494" y="4232011"/>
            <a:chExt cx="1256368" cy="1266169"/>
          </a:xfrm>
        </p:grpSpPr>
        <p:pic>
          <p:nvPicPr>
            <p:cNvPr id="264" name="Picture 263" descr="A close up of a logo&#10;&#10;Description automatically generated">
              <a:extLst>
                <a:ext uri="{FF2B5EF4-FFF2-40B4-BE49-F238E27FC236}">
                  <a16:creationId xmlns:a16="http://schemas.microsoft.com/office/drawing/2014/main" id="{556168B0-1F51-403D-8510-9B67063244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65" name="Picture 264">
              <a:extLst>
                <a:ext uri="{FF2B5EF4-FFF2-40B4-BE49-F238E27FC236}">
                  <a16:creationId xmlns:a16="http://schemas.microsoft.com/office/drawing/2014/main" id="{E4DEBE9F-6E46-4CC7-BD62-612E4436906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66" name="Group 265">
            <a:extLst>
              <a:ext uri="{FF2B5EF4-FFF2-40B4-BE49-F238E27FC236}">
                <a16:creationId xmlns:a16="http://schemas.microsoft.com/office/drawing/2014/main" id="{A8E20534-C52E-479E-A96D-C67385623353}"/>
              </a:ext>
            </a:extLst>
          </p:cNvPr>
          <p:cNvGrpSpPr/>
          <p:nvPr/>
        </p:nvGrpSpPr>
        <p:grpSpPr>
          <a:xfrm>
            <a:off x="798792" y="3811906"/>
            <a:ext cx="1003011" cy="1090885"/>
            <a:chOff x="1748494" y="4232011"/>
            <a:chExt cx="1256368" cy="1266169"/>
          </a:xfrm>
        </p:grpSpPr>
        <p:pic>
          <p:nvPicPr>
            <p:cNvPr id="267" name="Picture 266" descr="A close up of a logo&#10;&#10;Description automatically generated">
              <a:extLst>
                <a:ext uri="{FF2B5EF4-FFF2-40B4-BE49-F238E27FC236}">
                  <a16:creationId xmlns:a16="http://schemas.microsoft.com/office/drawing/2014/main" id="{2D8A4A6E-7F3B-4DD6-93EB-F2CF25767D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68" name="Picture 267">
              <a:extLst>
                <a:ext uri="{FF2B5EF4-FFF2-40B4-BE49-F238E27FC236}">
                  <a16:creationId xmlns:a16="http://schemas.microsoft.com/office/drawing/2014/main" id="{85642758-066D-46A4-A9A9-68319821E52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69" name="Group 268">
            <a:extLst>
              <a:ext uri="{FF2B5EF4-FFF2-40B4-BE49-F238E27FC236}">
                <a16:creationId xmlns:a16="http://schemas.microsoft.com/office/drawing/2014/main" id="{C117AD3F-1729-4339-903E-E234CD6DF291}"/>
              </a:ext>
            </a:extLst>
          </p:cNvPr>
          <p:cNvGrpSpPr/>
          <p:nvPr/>
        </p:nvGrpSpPr>
        <p:grpSpPr>
          <a:xfrm>
            <a:off x="686113" y="3486003"/>
            <a:ext cx="1003011" cy="1090885"/>
            <a:chOff x="1748494" y="4232011"/>
            <a:chExt cx="1256368" cy="1266169"/>
          </a:xfrm>
        </p:grpSpPr>
        <p:pic>
          <p:nvPicPr>
            <p:cNvPr id="270" name="Picture 269" descr="A close up of a logo&#10;&#10;Description automatically generated">
              <a:extLst>
                <a:ext uri="{FF2B5EF4-FFF2-40B4-BE49-F238E27FC236}">
                  <a16:creationId xmlns:a16="http://schemas.microsoft.com/office/drawing/2014/main" id="{55D7FA83-110F-40DC-884B-6661A211EA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71" name="Picture 270">
              <a:extLst>
                <a:ext uri="{FF2B5EF4-FFF2-40B4-BE49-F238E27FC236}">
                  <a16:creationId xmlns:a16="http://schemas.microsoft.com/office/drawing/2014/main" id="{DEC81BAF-268D-4BEB-9339-7B02BB10108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72" name="Group 271">
            <a:extLst>
              <a:ext uri="{FF2B5EF4-FFF2-40B4-BE49-F238E27FC236}">
                <a16:creationId xmlns:a16="http://schemas.microsoft.com/office/drawing/2014/main" id="{8C99872D-152C-40EF-9DB0-3720D05F87A5}"/>
              </a:ext>
            </a:extLst>
          </p:cNvPr>
          <p:cNvGrpSpPr/>
          <p:nvPr/>
        </p:nvGrpSpPr>
        <p:grpSpPr>
          <a:xfrm>
            <a:off x="844657" y="3627381"/>
            <a:ext cx="1003011" cy="1090885"/>
            <a:chOff x="1748494" y="4232011"/>
            <a:chExt cx="1256368" cy="1266169"/>
          </a:xfrm>
        </p:grpSpPr>
        <p:pic>
          <p:nvPicPr>
            <p:cNvPr id="273" name="Picture 272" descr="A close up of a logo&#10;&#10;Description automatically generated">
              <a:extLst>
                <a:ext uri="{FF2B5EF4-FFF2-40B4-BE49-F238E27FC236}">
                  <a16:creationId xmlns:a16="http://schemas.microsoft.com/office/drawing/2014/main" id="{E11A00C8-F6D0-4BD9-886C-231433DAFE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74" name="Picture 273">
              <a:extLst>
                <a:ext uri="{FF2B5EF4-FFF2-40B4-BE49-F238E27FC236}">
                  <a16:creationId xmlns:a16="http://schemas.microsoft.com/office/drawing/2014/main" id="{83BD4E3F-8B05-490A-BCB2-0DE2CFC36E4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75" name="Group 274">
            <a:extLst>
              <a:ext uri="{FF2B5EF4-FFF2-40B4-BE49-F238E27FC236}">
                <a16:creationId xmlns:a16="http://schemas.microsoft.com/office/drawing/2014/main" id="{CE8DD82A-9380-4D54-B50B-A4F4EDAE727C}"/>
              </a:ext>
            </a:extLst>
          </p:cNvPr>
          <p:cNvGrpSpPr/>
          <p:nvPr/>
        </p:nvGrpSpPr>
        <p:grpSpPr>
          <a:xfrm>
            <a:off x="1003651" y="3775714"/>
            <a:ext cx="1003011" cy="1090885"/>
            <a:chOff x="1748494" y="4232011"/>
            <a:chExt cx="1256368" cy="1266169"/>
          </a:xfrm>
        </p:grpSpPr>
        <p:pic>
          <p:nvPicPr>
            <p:cNvPr id="276" name="Picture 275" descr="A close up of a logo&#10;&#10;Description automatically generated">
              <a:extLst>
                <a:ext uri="{FF2B5EF4-FFF2-40B4-BE49-F238E27FC236}">
                  <a16:creationId xmlns:a16="http://schemas.microsoft.com/office/drawing/2014/main" id="{221E6F43-B11D-4641-97AE-BDBB0DD0BD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77" name="Picture 276">
              <a:extLst>
                <a:ext uri="{FF2B5EF4-FFF2-40B4-BE49-F238E27FC236}">
                  <a16:creationId xmlns:a16="http://schemas.microsoft.com/office/drawing/2014/main" id="{263E9739-C28E-4CB6-AED3-88DFFB1E37F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78" name="Group 277">
            <a:extLst>
              <a:ext uri="{FF2B5EF4-FFF2-40B4-BE49-F238E27FC236}">
                <a16:creationId xmlns:a16="http://schemas.microsoft.com/office/drawing/2014/main" id="{A874048F-D62F-4B00-9AE2-15CB1B318471}"/>
              </a:ext>
            </a:extLst>
          </p:cNvPr>
          <p:cNvGrpSpPr/>
          <p:nvPr/>
        </p:nvGrpSpPr>
        <p:grpSpPr>
          <a:xfrm>
            <a:off x="536345" y="3329702"/>
            <a:ext cx="1003011" cy="1090885"/>
            <a:chOff x="1748494" y="4232011"/>
            <a:chExt cx="1256368" cy="1266169"/>
          </a:xfrm>
        </p:grpSpPr>
        <p:pic>
          <p:nvPicPr>
            <p:cNvPr id="279" name="Picture 278" descr="A close up of a logo&#10;&#10;Description automatically generated">
              <a:extLst>
                <a:ext uri="{FF2B5EF4-FFF2-40B4-BE49-F238E27FC236}">
                  <a16:creationId xmlns:a16="http://schemas.microsoft.com/office/drawing/2014/main" id="{A58E12FD-90C1-4DBF-B61B-111D9B198A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80" name="Picture 279">
              <a:extLst>
                <a:ext uri="{FF2B5EF4-FFF2-40B4-BE49-F238E27FC236}">
                  <a16:creationId xmlns:a16="http://schemas.microsoft.com/office/drawing/2014/main" id="{ABB50067-E804-4B01-B54C-604F89C078F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81" name="Group 280">
            <a:extLst>
              <a:ext uri="{FF2B5EF4-FFF2-40B4-BE49-F238E27FC236}">
                <a16:creationId xmlns:a16="http://schemas.microsoft.com/office/drawing/2014/main" id="{7A88863E-6E82-40B0-BE4B-C9FF79909590}"/>
              </a:ext>
            </a:extLst>
          </p:cNvPr>
          <p:cNvGrpSpPr/>
          <p:nvPr/>
        </p:nvGrpSpPr>
        <p:grpSpPr>
          <a:xfrm>
            <a:off x="807827" y="3226654"/>
            <a:ext cx="1003011" cy="1090885"/>
            <a:chOff x="1748494" y="4232011"/>
            <a:chExt cx="1256368" cy="1266169"/>
          </a:xfrm>
        </p:grpSpPr>
        <p:pic>
          <p:nvPicPr>
            <p:cNvPr id="282" name="Picture 281" descr="A close up of a logo&#10;&#10;Description automatically generated">
              <a:extLst>
                <a:ext uri="{FF2B5EF4-FFF2-40B4-BE49-F238E27FC236}">
                  <a16:creationId xmlns:a16="http://schemas.microsoft.com/office/drawing/2014/main" id="{E71EC5B1-C243-4459-9686-A7C84B2D23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83" name="Picture 282">
              <a:extLst>
                <a:ext uri="{FF2B5EF4-FFF2-40B4-BE49-F238E27FC236}">
                  <a16:creationId xmlns:a16="http://schemas.microsoft.com/office/drawing/2014/main" id="{362D095D-E985-44E6-B623-488AF09ABBB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84" name="Group 283">
            <a:extLst>
              <a:ext uri="{FF2B5EF4-FFF2-40B4-BE49-F238E27FC236}">
                <a16:creationId xmlns:a16="http://schemas.microsoft.com/office/drawing/2014/main" id="{354550FF-31A1-493D-8E0C-6C222F281B3A}"/>
              </a:ext>
            </a:extLst>
          </p:cNvPr>
          <p:cNvGrpSpPr/>
          <p:nvPr/>
        </p:nvGrpSpPr>
        <p:grpSpPr>
          <a:xfrm>
            <a:off x="966371" y="3368032"/>
            <a:ext cx="1003011" cy="1090885"/>
            <a:chOff x="1748494" y="4232011"/>
            <a:chExt cx="1256368" cy="1266169"/>
          </a:xfrm>
        </p:grpSpPr>
        <p:pic>
          <p:nvPicPr>
            <p:cNvPr id="285" name="Picture 284" descr="A close up of a logo&#10;&#10;Description automatically generated">
              <a:extLst>
                <a:ext uri="{FF2B5EF4-FFF2-40B4-BE49-F238E27FC236}">
                  <a16:creationId xmlns:a16="http://schemas.microsoft.com/office/drawing/2014/main" id="{72219387-5D36-422D-AEEC-C0BE82A25C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86" name="Picture 285">
              <a:extLst>
                <a:ext uri="{FF2B5EF4-FFF2-40B4-BE49-F238E27FC236}">
                  <a16:creationId xmlns:a16="http://schemas.microsoft.com/office/drawing/2014/main" id="{790883A4-7223-48CF-A1ED-553AB01BAC1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87" name="Group 286">
            <a:extLst>
              <a:ext uri="{FF2B5EF4-FFF2-40B4-BE49-F238E27FC236}">
                <a16:creationId xmlns:a16="http://schemas.microsoft.com/office/drawing/2014/main" id="{64F69A19-3041-4BBE-917B-77D96455E481}"/>
              </a:ext>
            </a:extLst>
          </p:cNvPr>
          <p:cNvGrpSpPr/>
          <p:nvPr/>
        </p:nvGrpSpPr>
        <p:grpSpPr>
          <a:xfrm>
            <a:off x="1125365" y="3516365"/>
            <a:ext cx="1003011" cy="1090885"/>
            <a:chOff x="1748494" y="4232011"/>
            <a:chExt cx="1256368" cy="1266169"/>
          </a:xfrm>
        </p:grpSpPr>
        <p:pic>
          <p:nvPicPr>
            <p:cNvPr id="288" name="Picture 287" descr="A close up of a logo&#10;&#10;Description automatically generated">
              <a:extLst>
                <a:ext uri="{FF2B5EF4-FFF2-40B4-BE49-F238E27FC236}">
                  <a16:creationId xmlns:a16="http://schemas.microsoft.com/office/drawing/2014/main" id="{8AD938B6-B217-46F8-8195-64AA76F9A6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89" name="Picture 288">
              <a:extLst>
                <a:ext uri="{FF2B5EF4-FFF2-40B4-BE49-F238E27FC236}">
                  <a16:creationId xmlns:a16="http://schemas.microsoft.com/office/drawing/2014/main" id="{9D1458BB-4358-4BB0-88F8-B761F7F96F5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pic>
        <p:nvPicPr>
          <p:cNvPr id="290" name="Picture 289" descr="A close up of a logo&#10;&#10;Description automatically generated">
            <a:extLst>
              <a:ext uri="{FF2B5EF4-FFF2-40B4-BE49-F238E27FC236}">
                <a16:creationId xmlns:a16="http://schemas.microsoft.com/office/drawing/2014/main" id="{9781EC7F-2CD6-4B86-B5CB-3BF5D7A132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7006" y="3762319"/>
            <a:ext cx="666257" cy="719018"/>
          </a:xfrm>
          <a:prstGeom prst="rect">
            <a:avLst/>
          </a:prstGeom>
        </p:spPr>
      </p:pic>
      <p:grpSp>
        <p:nvGrpSpPr>
          <p:cNvPr id="291" name="Group 290">
            <a:extLst>
              <a:ext uri="{FF2B5EF4-FFF2-40B4-BE49-F238E27FC236}">
                <a16:creationId xmlns:a16="http://schemas.microsoft.com/office/drawing/2014/main" id="{D43E2794-578C-4012-97B4-0C57F7E5AE5D}"/>
              </a:ext>
            </a:extLst>
          </p:cNvPr>
          <p:cNvGrpSpPr/>
          <p:nvPr/>
        </p:nvGrpSpPr>
        <p:grpSpPr>
          <a:xfrm>
            <a:off x="2151966" y="3681561"/>
            <a:ext cx="1003011" cy="1090885"/>
            <a:chOff x="1748494" y="4232011"/>
            <a:chExt cx="1256368" cy="1266169"/>
          </a:xfrm>
        </p:grpSpPr>
        <p:pic>
          <p:nvPicPr>
            <p:cNvPr id="292" name="Picture 291" descr="A close up of a logo&#10;&#10;Description automatically generated">
              <a:extLst>
                <a:ext uri="{FF2B5EF4-FFF2-40B4-BE49-F238E27FC236}">
                  <a16:creationId xmlns:a16="http://schemas.microsoft.com/office/drawing/2014/main" id="{63C03FF3-2240-448C-BC52-CFBD9492E4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93" name="Picture 292">
              <a:extLst>
                <a:ext uri="{FF2B5EF4-FFF2-40B4-BE49-F238E27FC236}">
                  <a16:creationId xmlns:a16="http://schemas.microsoft.com/office/drawing/2014/main" id="{931C91C4-C687-45CC-B79E-0C63F814F52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94" name="Group 293">
            <a:extLst>
              <a:ext uri="{FF2B5EF4-FFF2-40B4-BE49-F238E27FC236}">
                <a16:creationId xmlns:a16="http://schemas.microsoft.com/office/drawing/2014/main" id="{3529B117-957E-4CE3-8EEC-27AE167A40D8}"/>
              </a:ext>
            </a:extLst>
          </p:cNvPr>
          <p:cNvGrpSpPr/>
          <p:nvPr/>
        </p:nvGrpSpPr>
        <p:grpSpPr>
          <a:xfrm>
            <a:off x="2310960" y="3829894"/>
            <a:ext cx="1003011" cy="1090885"/>
            <a:chOff x="1748494" y="4232011"/>
            <a:chExt cx="1256368" cy="1266169"/>
          </a:xfrm>
        </p:grpSpPr>
        <p:pic>
          <p:nvPicPr>
            <p:cNvPr id="295" name="Picture 294" descr="A close up of a logo&#10;&#10;Description automatically generated">
              <a:extLst>
                <a:ext uri="{FF2B5EF4-FFF2-40B4-BE49-F238E27FC236}">
                  <a16:creationId xmlns:a16="http://schemas.microsoft.com/office/drawing/2014/main" id="{D6F8294E-594A-40FD-84A3-6579237173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96" name="Picture 295">
              <a:extLst>
                <a:ext uri="{FF2B5EF4-FFF2-40B4-BE49-F238E27FC236}">
                  <a16:creationId xmlns:a16="http://schemas.microsoft.com/office/drawing/2014/main" id="{ED3AF405-E59A-4ED3-82E4-EFCECE6B14C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297" name="Group 296">
            <a:extLst>
              <a:ext uri="{FF2B5EF4-FFF2-40B4-BE49-F238E27FC236}">
                <a16:creationId xmlns:a16="http://schemas.microsoft.com/office/drawing/2014/main" id="{DC15EB08-64E3-4807-890A-F2F9264B06EF}"/>
              </a:ext>
            </a:extLst>
          </p:cNvPr>
          <p:cNvGrpSpPr/>
          <p:nvPr/>
        </p:nvGrpSpPr>
        <p:grpSpPr>
          <a:xfrm>
            <a:off x="2198281" y="3503991"/>
            <a:ext cx="1003011" cy="1090885"/>
            <a:chOff x="1748494" y="4232011"/>
            <a:chExt cx="1256368" cy="1266169"/>
          </a:xfrm>
        </p:grpSpPr>
        <p:pic>
          <p:nvPicPr>
            <p:cNvPr id="298" name="Picture 297" descr="A close up of a logo&#10;&#10;Description automatically generated">
              <a:extLst>
                <a:ext uri="{FF2B5EF4-FFF2-40B4-BE49-F238E27FC236}">
                  <a16:creationId xmlns:a16="http://schemas.microsoft.com/office/drawing/2014/main" id="{FE2DE313-4BE9-421D-846E-1FC41804BA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299" name="Picture 298">
              <a:extLst>
                <a:ext uri="{FF2B5EF4-FFF2-40B4-BE49-F238E27FC236}">
                  <a16:creationId xmlns:a16="http://schemas.microsoft.com/office/drawing/2014/main" id="{A8DF91F8-24E1-4D3D-AF6C-987D4B4B0DA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00" name="Group 299">
            <a:extLst>
              <a:ext uri="{FF2B5EF4-FFF2-40B4-BE49-F238E27FC236}">
                <a16:creationId xmlns:a16="http://schemas.microsoft.com/office/drawing/2014/main" id="{EE8FE57D-3F0F-4136-8D7C-45125D1F86A4}"/>
              </a:ext>
            </a:extLst>
          </p:cNvPr>
          <p:cNvGrpSpPr/>
          <p:nvPr/>
        </p:nvGrpSpPr>
        <p:grpSpPr>
          <a:xfrm>
            <a:off x="2356825" y="3645369"/>
            <a:ext cx="1003011" cy="1090885"/>
            <a:chOff x="1748494" y="4232011"/>
            <a:chExt cx="1256368" cy="1266169"/>
          </a:xfrm>
        </p:grpSpPr>
        <p:pic>
          <p:nvPicPr>
            <p:cNvPr id="301" name="Picture 300" descr="A close up of a logo&#10;&#10;Description automatically generated">
              <a:extLst>
                <a:ext uri="{FF2B5EF4-FFF2-40B4-BE49-F238E27FC236}">
                  <a16:creationId xmlns:a16="http://schemas.microsoft.com/office/drawing/2014/main" id="{95304B20-7E5E-4AA6-9D69-F0DB7AE4BA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02" name="Picture 301">
              <a:extLst>
                <a:ext uri="{FF2B5EF4-FFF2-40B4-BE49-F238E27FC236}">
                  <a16:creationId xmlns:a16="http://schemas.microsoft.com/office/drawing/2014/main" id="{7AABEFBE-1273-4A04-B4EA-4008AA78185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03" name="Group 302">
            <a:extLst>
              <a:ext uri="{FF2B5EF4-FFF2-40B4-BE49-F238E27FC236}">
                <a16:creationId xmlns:a16="http://schemas.microsoft.com/office/drawing/2014/main" id="{A351B514-A62E-43F0-9145-B0DF05090D5B}"/>
              </a:ext>
            </a:extLst>
          </p:cNvPr>
          <p:cNvGrpSpPr/>
          <p:nvPr/>
        </p:nvGrpSpPr>
        <p:grpSpPr>
          <a:xfrm>
            <a:off x="2515819" y="3793702"/>
            <a:ext cx="1003011" cy="1090885"/>
            <a:chOff x="1748494" y="4232011"/>
            <a:chExt cx="1256368" cy="1266169"/>
          </a:xfrm>
        </p:grpSpPr>
        <p:pic>
          <p:nvPicPr>
            <p:cNvPr id="304" name="Picture 303" descr="A close up of a logo&#10;&#10;Description automatically generated">
              <a:extLst>
                <a:ext uri="{FF2B5EF4-FFF2-40B4-BE49-F238E27FC236}">
                  <a16:creationId xmlns:a16="http://schemas.microsoft.com/office/drawing/2014/main" id="{137D39CE-18FC-45F1-BB60-96822BD3DC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05" name="Picture 304">
              <a:extLst>
                <a:ext uri="{FF2B5EF4-FFF2-40B4-BE49-F238E27FC236}">
                  <a16:creationId xmlns:a16="http://schemas.microsoft.com/office/drawing/2014/main" id="{7E3AEDB2-9036-49E4-B0AE-5B595A15919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06" name="Group 305">
            <a:extLst>
              <a:ext uri="{FF2B5EF4-FFF2-40B4-BE49-F238E27FC236}">
                <a16:creationId xmlns:a16="http://schemas.microsoft.com/office/drawing/2014/main" id="{0296EB88-9904-4185-93B4-2A4D72BC07F7}"/>
              </a:ext>
            </a:extLst>
          </p:cNvPr>
          <p:cNvGrpSpPr/>
          <p:nvPr/>
        </p:nvGrpSpPr>
        <p:grpSpPr>
          <a:xfrm>
            <a:off x="2048513" y="3347690"/>
            <a:ext cx="1003011" cy="1090885"/>
            <a:chOff x="1748494" y="4232011"/>
            <a:chExt cx="1256368" cy="1266169"/>
          </a:xfrm>
        </p:grpSpPr>
        <p:pic>
          <p:nvPicPr>
            <p:cNvPr id="307" name="Picture 306" descr="A close up of a logo&#10;&#10;Description automatically generated">
              <a:extLst>
                <a:ext uri="{FF2B5EF4-FFF2-40B4-BE49-F238E27FC236}">
                  <a16:creationId xmlns:a16="http://schemas.microsoft.com/office/drawing/2014/main" id="{83D92237-AAB8-4E82-9FD0-4D2C55736E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08" name="Picture 307">
              <a:extLst>
                <a:ext uri="{FF2B5EF4-FFF2-40B4-BE49-F238E27FC236}">
                  <a16:creationId xmlns:a16="http://schemas.microsoft.com/office/drawing/2014/main" id="{79A7909F-EAA7-41E8-9C91-178306DF8A4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09" name="Group 308">
            <a:extLst>
              <a:ext uri="{FF2B5EF4-FFF2-40B4-BE49-F238E27FC236}">
                <a16:creationId xmlns:a16="http://schemas.microsoft.com/office/drawing/2014/main" id="{027FDADE-EC6C-464D-8495-9164348B3976}"/>
              </a:ext>
            </a:extLst>
          </p:cNvPr>
          <p:cNvGrpSpPr/>
          <p:nvPr/>
        </p:nvGrpSpPr>
        <p:grpSpPr>
          <a:xfrm>
            <a:off x="2319995" y="3244642"/>
            <a:ext cx="1003011" cy="1090885"/>
            <a:chOff x="1748494" y="4232011"/>
            <a:chExt cx="1256368" cy="1266169"/>
          </a:xfrm>
        </p:grpSpPr>
        <p:pic>
          <p:nvPicPr>
            <p:cNvPr id="310" name="Picture 309" descr="A close up of a logo&#10;&#10;Description automatically generated">
              <a:extLst>
                <a:ext uri="{FF2B5EF4-FFF2-40B4-BE49-F238E27FC236}">
                  <a16:creationId xmlns:a16="http://schemas.microsoft.com/office/drawing/2014/main" id="{CA78CD6A-8A03-46E7-AC44-0D002AC6C2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11" name="Picture 310">
              <a:extLst>
                <a:ext uri="{FF2B5EF4-FFF2-40B4-BE49-F238E27FC236}">
                  <a16:creationId xmlns:a16="http://schemas.microsoft.com/office/drawing/2014/main" id="{2BBF5996-CB6C-4085-8435-705E6815359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12" name="Group 311">
            <a:extLst>
              <a:ext uri="{FF2B5EF4-FFF2-40B4-BE49-F238E27FC236}">
                <a16:creationId xmlns:a16="http://schemas.microsoft.com/office/drawing/2014/main" id="{ED49E23B-DB44-4732-831F-BFBC9FF618CC}"/>
              </a:ext>
            </a:extLst>
          </p:cNvPr>
          <p:cNvGrpSpPr/>
          <p:nvPr/>
        </p:nvGrpSpPr>
        <p:grpSpPr>
          <a:xfrm>
            <a:off x="2478539" y="3386020"/>
            <a:ext cx="1003011" cy="1090885"/>
            <a:chOff x="1748494" y="4232011"/>
            <a:chExt cx="1256368" cy="1266169"/>
          </a:xfrm>
        </p:grpSpPr>
        <p:pic>
          <p:nvPicPr>
            <p:cNvPr id="313" name="Picture 312" descr="A close up of a logo&#10;&#10;Description automatically generated">
              <a:extLst>
                <a:ext uri="{FF2B5EF4-FFF2-40B4-BE49-F238E27FC236}">
                  <a16:creationId xmlns:a16="http://schemas.microsoft.com/office/drawing/2014/main" id="{B8710A7D-8B85-4E7C-875F-507EC0AC66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14" name="Picture 313">
              <a:extLst>
                <a:ext uri="{FF2B5EF4-FFF2-40B4-BE49-F238E27FC236}">
                  <a16:creationId xmlns:a16="http://schemas.microsoft.com/office/drawing/2014/main" id="{F1F31852-0193-49D1-AFA8-0A0F58D0F09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15" name="Group 314">
            <a:extLst>
              <a:ext uri="{FF2B5EF4-FFF2-40B4-BE49-F238E27FC236}">
                <a16:creationId xmlns:a16="http://schemas.microsoft.com/office/drawing/2014/main" id="{6AE9C9D0-842D-46F0-AABE-DECE241CF091}"/>
              </a:ext>
            </a:extLst>
          </p:cNvPr>
          <p:cNvGrpSpPr/>
          <p:nvPr/>
        </p:nvGrpSpPr>
        <p:grpSpPr>
          <a:xfrm>
            <a:off x="2637533" y="3534353"/>
            <a:ext cx="1003011" cy="1090885"/>
            <a:chOff x="1748494" y="4232011"/>
            <a:chExt cx="1256368" cy="1266169"/>
          </a:xfrm>
        </p:grpSpPr>
        <p:pic>
          <p:nvPicPr>
            <p:cNvPr id="316" name="Picture 315" descr="A close up of a logo&#10;&#10;Description automatically generated">
              <a:extLst>
                <a:ext uri="{FF2B5EF4-FFF2-40B4-BE49-F238E27FC236}">
                  <a16:creationId xmlns:a16="http://schemas.microsoft.com/office/drawing/2014/main" id="{6571C9D8-81FD-416D-A2AB-5A48F6C8DF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17" name="Picture 316">
              <a:extLst>
                <a:ext uri="{FF2B5EF4-FFF2-40B4-BE49-F238E27FC236}">
                  <a16:creationId xmlns:a16="http://schemas.microsoft.com/office/drawing/2014/main" id="{10FF9292-FEDA-4FD7-823E-8F5B8CAF46B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pic>
        <p:nvPicPr>
          <p:cNvPr id="318" name="Picture 317" descr="A close up of a logo&#10;&#10;Description automatically generated">
            <a:extLst>
              <a:ext uri="{FF2B5EF4-FFF2-40B4-BE49-F238E27FC236}">
                <a16:creationId xmlns:a16="http://schemas.microsoft.com/office/drawing/2014/main" id="{DEC9FA59-2DB3-4015-9D5D-CBAF0368F5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39174" y="3780307"/>
            <a:ext cx="666257" cy="719018"/>
          </a:xfrm>
          <a:prstGeom prst="rect">
            <a:avLst/>
          </a:prstGeom>
        </p:spPr>
      </p:pic>
      <p:grpSp>
        <p:nvGrpSpPr>
          <p:cNvPr id="319" name="Group 318">
            <a:extLst>
              <a:ext uri="{FF2B5EF4-FFF2-40B4-BE49-F238E27FC236}">
                <a16:creationId xmlns:a16="http://schemas.microsoft.com/office/drawing/2014/main" id="{C62EB043-631B-4DC2-9103-D7F44022A399}"/>
              </a:ext>
            </a:extLst>
          </p:cNvPr>
          <p:cNvGrpSpPr/>
          <p:nvPr/>
        </p:nvGrpSpPr>
        <p:grpSpPr>
          <a:xfrm>
            <a:off x="3577598" y="3541926"/>
            <a:ext cx="1003011" cy="1090885"/>
            <a:chOff x="1748494" y="4232011"/>
            <a:chExt cx="1256368" cy="1266169"/>
          </a:xfrm>
        </p:grpSpPr>
        <p:pic>
          <p:nvPicPr>
            <p:cNvPr id="320" name="Picture 319" descr="A close up of a logo&#10;&#10;Description automatically generated">
              <a:extLst>
                <a:ext uri="{FF2B5EF4-FFF2-40B4-BE49-F238E27FC236}">
                  <a16:creationId xmlns:a16="http://schemas.microsoft.com/office/drawing/2014/main" id="{BC843695-39F2-4CD1-8EDC-22D29C7BD4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21" name="Picture 320">
              <a:extLst>
                <a:ext uri="{FF2B5EF4-FFF2-40B4-BE49-F238E27FC236}">
                  <a16:creationId xmlns:a16="http://schemas.microsoft.com/office/drawing/2014/main" id="{E5D4CFCC-4035-46E7-9889-2784906314C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22" name="Group 321">
            <a:extLst>
              <a:ext uri="{FF2B5EF4-FFF2-40B4-BE49-F238E27FC236}">
                <a16:creationId xmlns:a16="http://schemas.microsoft.com/office/drawing/2014/main" id="{CAA0C799-F260-447B-BB94-8D4F6AF20C09}"/>
              </a:ext>
            </a:extLst>
          </p:cNvPr>
          <p:cNvGrpSpPr/>
          <p:nvPr/>
        </p:nvGrpSpPr>
        <p:grpSpPr>
          <a:xfrm>
            <a:off x="3736142" y="3683304"/>
            <a:ext cx="1003011" cy="1090885"/>
            <a:chOff x="1748494" y="4232011"/>
            <a:chExt cx="1256368" cy="1266169"/>
          </a:xfrm>
        </p:grpSpPr>
        <p:pic>
          <p:nvPicPr>
            <p:cNvPr id="323" name="Picture 322" descr="A close up of a logo&#10;&#10;Description automatically generated">
              <a:extLst>
                <a:ext uri="{FF2B5EF4-FFF2-40B4-BE49-F238E27FC236}">
                  <a16:creationId xmlns:a16="http://schemas.microsoft.com/office/drawing/2014/main" id="{0DB2E864-D442-4E18-8ACB-185F52C77D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24" name="Picture 323">
              <a:extLst>
                <a:ext uri="{FF2B5EF4-FFF2-40B4-BE49-F238E27FC236}">
                  <a16:creationId xmlns:a16="http://schemas.microsoft.com/office/drawing/2014/main" id="{2FFABB01-6729-4DCA-B344-A3794217002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25" name="Group 324">
            <a:extLst>
              <a:ext uri="{FF2B5EF4-FFF2-40B4-BE49-F238E27FC236}">
                <a16:creationId xmlns:a16="http://schemas.microsoft.com/office/drawing/2014/main" id="{ECAC0F4A-C123-49F1-B16E-E2089B8394A1}"/>
              </a:ext>
            </a:extLst>
          </p:cNvPr>
          <p:cNvGrpSpPr/>
          <p:nvPr/>
        </p:nvGrpSpPr>
        <p:grpSpPr>
          <a:xfrm>
            <a:off x="3895136" y="3831637"/>
            <a:ext cx="1003011" cy="1090885"/>
            <a:chOff x="1748494" y="4232011"/>
            <a:chExt cx="1256368" cy="1266169"/>
          </a:xfrm>
        </p:grpSpPr>
        <p:pic>
          <p:nvPicPr>
            <p:cNvPr id="326" name="Picture 325" descr="A close up of a logo&#10;&#10;Description automatically generated">
              <a:extLst>
                <a:ext uri="{FF2B5EF4-FFF2-40B4-BE49-F238E27FC236}">
                  <a16:creationId xmlns:a16="http://schemas.microsoft.com/office/drawing/2014/main" id="{628B3B96-FA91-43F3-9EBB-10CF9B5DC6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27" name="Picture 326">
              <a:extLst>
                <a:ext uri="{FF2B5EF4-FFF2-40B4-BE49-F238E27FC236}">
                  <a16:creationId xmlns:a16="http://schemas.microsoft.com/office/drawing/2014/main" id="{EA21FB65-BC66-41D3-B9AF-E8CF9D09234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28" name="Group 327">
            <a:extLst>
              <a:ext uri="{FF2B5EF4-FFF2-40B4-BE49-F238E27FC236}">
                <a16:creationId xmlns:a16="http://schemas.microsoft.com/office/drawing/2014/main" id="{6F66CF13-644C-401E-B8FD-97F9DA7E1479}"/>
              </a:ext>
            </a:extLst>
          </p:cNvPr>
          <p:cNvGrpSpPr/>
          <p:nvPr/>
        </p:nvGrpSpPr>
        <p:grpSpPr>
          <a:xfrm>
            <a:off x="3782457" y="3505734"/>
            <a:ext cx="1003011" cy="1090885"/>
            <a:chOff x="1748494" y="4232011"/>
            <a:chExt cx="1256368" cy="1266169"/>
          </a:xfrm>
        </p:grpSpPr>
        <p:pic>
          <p:nvPicPr>
            <p:cNvPr id="329" name="Picture 328" descr="A close up of a logo&#10;&#10;Description automatically generated">
              <a:extLst>
                <a:ext uri="{FF2B5EF4-FFF2-40B4-BE49-F238E27FC236}">
                  <a16:creationId xmlns:a16="http://schemas.microsoft.com/office/drawing/2014/main" id="{258C4187-4A05-4856-9EBE-72C91DBD24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30" name="Picture 329">
              <a:extLst>
                <a:ext uri="{FF2B5EF4-FFF2-40B4-BE49-F238E27FC236}">
                  <a16:creationId xmlns:a16="http://schemas.microsoft.com/office/drawing/2014/main" id="{D4146CC6-6AD4-48AA-ADE4-1FDA4593264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31" name="Group 330">
            <a:extLst>
              <a:ext uri="{FF2B5EF4-FFF2-40B4-BE49-F238E27FC236}">
                <a16:creationId xmlns:a16="http://schemas.microsoft.com/office/drawing/2014/main" id="{D7E4F7BF-6851-4D5B-8968-3D394DA78C7D}"/>
              </a:ext>
            </a:extLst>
          </p:cNvPr>
          <p:cNvGrpSpPr/>
          <p:nvPr/>
        </p:nvGrpSpPr>
        <p:grpSpPr>
          <a:xfrm>
            <a:off x="3941001" y="3647112"/>
            <a:ext cx="1003011" cy="1090885"/>
            <a:chOff x="1748494" y="4232011"/>
            <a:chExt cx="1256368" cy="1266169"/>
          </a:xfrm>
        </p:grpSpPr>
        <p:pic>
          <p:nvPicPr>
            <p:cNvPr id="332" name="Picture 331" descr="A close up of a logo&#10;&#10;Description automatically generated">
              <a:extLst>
                <a:ext uri="{FF2B5EF4-FFF2-40B4-BE49-F238E27FC236}">
                  <a16:creationId xmlns:a16="http://schemas.microsoft.com/office/drawing/2014/main" id="{B70CF433-ED0D-4957-87AB-A706E8B5BC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33" name="Picture 332">
              <a:extLst>
                <a:ext uri="{FF2B5EF4-FFF2-40B4-BE49-F238E27FC236}">
                  <a16:creationId xmlns:a16="http://schemas.microsoft.com/office/drawing/2014/main" id="{CE2D1510-EAFB-4462-A7B1-C8DF312CD67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34" name="Group 333">
            <a:extLst>
              <a:ext uri="{FF2B5EF4-FFF2-40B4-BE49-F238E27FC236}">
                <a16:creationId xmlns:a16="http://schemas.microsoft.com/office/drawing/2014/main" id="{3370C0DF-76F5-4D2B-AAD1-494A81984F36}"/>
              </a:ext>
            </a:extLst>
          </p:cNvPr>
          <p:cNvGrpSpPr/>
          <p:nvPr/>
        </p:nvGrpSpPr>
        <p:grpSpPr>
          <a:xfrm>
            <a:off x="4099995" y="3795445"/>
            <a:ext cx="1003011" cy="1090885"/>
            <a:chOff x="1748494" y="4232011"/>
            <a:chExt cx="1256368" cy="1266169"/>
          </a:xfrm>
        </p:grpSpPr>
        <p:pic>
          <p:nvPicPr>
            <p:cNvPr id="335" name="Picture 334" descr="A close up of a logo&#10;&#10;Description automatically generated">
              <a:extLst>
                <a:ext uri="{FF2B5EF4-FFF2-40B4-BE49-F238E27FC236}">
                  <a16:creationId xmlns:a16="http://schemas.microsoft.com/office/drawing/2014/main" id="{5CA23205-B3B2-4514-A6D8-660DE0AFE5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36" name="Picture 335">
              <a:extLst>
                <a:ext uri="{FF2B5EF4-FFF2-40B4-BE49-F238E27FC236}">
                  <a16:creationId xmlns:a16="http://schemas.microsoft.com/office/drawing/2014/main" id="{AAA8E2E6-F09C-43F4-96A6-3E2B760AF55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37" name="Group 336">
            <a:extLst>
              <a:ext uri="{FF2B5EF4-FFF2-40B4-BE49-F238E27FC236}">
                <a16:creationId xmlns:a16="http://schemas.microsoft.com/office/drawing/2014/main" id="{1C3259DD-2400-41C2-89CC-8F2C9E8571A5}"/>
              </a:ext>
            </a:extLst>
          </p:cNvPr>
          <p:cNvGrpSpPr/>
          <p:nvPr/>
        </p:nvGrpSpPr>
        <p:grpSpPr>
          <a:xfrm>
            <a:off x="3632689" y="3349433"/>
            <a:ext cx="1003011" cy="1090885"/>
            <a:chOff x="1748494" y="4232011"/>
            <a:chExt cx="1256368" cy="1266169"/>
          </a:xfrm>
        </p:grpSpPr>
        <p:pic>
          <p:nvPicPr>
            <p:cNvPr id="338" name="Picture 337" descr="A close up of a logo&#10;&#10;Description automatically generated">
              <a:extLst>
                <a:ext uri="{FF2B5EF4-FFF2-40B4-BE49-F238E27FC236}">
                  <a16:creationId xmlns:a16="http://schemas.microsoft.com/office/drawing/2014/main" id="{B1F7F38F-6768-481C-91FD-C9D942DE8A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39" name="Picture 338">
              <a:extLst>
                <a:ext uri="{FF2B5EF4-FFF2-40B4-BE49-F238E27FC236}">
                  <a16:creationId xmlns:a16="http://schemas.microsoft.com/office/drawing/2014/main" id="{A849B697-5CC2-4D49-89FF-2754BB300BA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40" name="Group 339">
            <a:extLst>
              <a:ext uri="{FF2B5EF4-FFF2-40B4-BE49-F238E27FC236}">
                <a16:creationId xmlns:a16="http://schemas.microsoft.com/office/drawing/2014/main" id="{CF0EEAEF-2D48-4FD6-A7B6-803A5AA29AC7}"/>
              </a:ext>
            </a:extLst>
          </p:cNvPr>
          <p:cNvGrpSpPr/>
          <p:nvPr/>
        </p:nvGrpSpPr>
        <p:grpSpPr>
          <a:xfrm>
            <a:off x="3904171" y="3246385"/>
            <a:ext cx="1003011" cy="1090885"/>
            <a:chOff x="1748494" y="4232011"/>
            <a:chExt cx="1256368" cy="1266169"/>
          </a:xfrm>
        </p:grpSpPr>
        <p:pic>
          <p:nvPicPr>
            <p:cNvPr id="341" name="Picture 340" descr="A close up of a logo&#10;&#10;Description automatically generated">
              <a:extLst>
                <a:ext uri="{FF2B5EF4-FFF2-40B4-BE49-F238E27FC236}">
                  <a16:creationId xmlns:a16="http://schemas.microsoft.com/office/drawing/2014/main" id="{3AA4E2F1-F2A0-40EF-8EA2-899157C4FC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42" name="Picture 341">
              <a:extLst>
                <a:ext uri="{FF2B5EF4-FFF2-40B4-BE49-F238E27FC236}">
                  <a16:creationId xmlns:a16="http://schemas.microsoft.com/office/drawing/2014/main" id="{C29B0A40-841A-4DC7-B82D-85D66402ABF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43" name="Group 342">
            <a:extLst>
              <a:ext uri="{FF2B5EF4-FFF2-40B4-BE49-F238E27FC236}">
                <a16:creationId xmlns:a16="http://schemas.microsoft.com/office/drawing/2014/main" id="{038B9741-5681-48F1-84A0-4F704747D6B8}"/>
              </a:ext>
            </a:extLst>
          </p:cNvPr>
          <p:cNvGrpSpPr/>
          <p:nvPr/>
        </p:nvGrpSpPr>
        <p:grpSpPr>
          <a:xfrm>
            <a:off x="4062715" y="3387763"/>
            <a:ext cx="1003011" cy="1090885"/>
            <a:chOff x="1748494" y="4232011"/>
            <a:chExt cx="1256368" cy="1266169"/>
          </a:xfrm>
        </p:grpSpPr>
        <p:pic>
          <p:nvPicPr>
            <p:cNvPr id="344" name="Picture 343" descr="A close up of a logo&#10;&#10;Description automatically generated">
              <a:extLst>
                <a:ext uri="{FF2B5EF4-FFF2-40B4-BE49-F238E27FC236}">
                  <a16:creationId xmlns:a16="http://schemas.microsoft.com/office/drawing/2014/main" id="{1C9134C1-6212-40F1-AF3D-33F5D9401E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45" name="Picture 344">
              <a:extLst>
                <a:ext uri="{FF2B5EF4-FFF2-40B4-BE49-F238E27FC236}">
                  <a16:creationId xmlns:a16="http://schemas.microsoft.com/office/drawing/2014/main" id="{EDF36C0C-DDED-4641-A9D1-13566E56003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46" name="Group 345">
            <a:extLst>
              <a:ext uri="{FF2B5EF4-FFF2-40B4-BE49-F238E27FC236}">
                <a16:creationId xmlns:a16="http://schemas.microsoft.com/office/drawing/2014/main" id="{666FD8B3-D6ED-4849-AE47-4E2E8CCFCCD4}"/>
              </a:ext>
            </a:extLst>
          </p:cNvPr>
          <p:cNvGrpSpPr/>
          <p:nvPr/>
        </p:nvGrpSpPr>
        <p:grpSpPr>
          <a:xfrm>
            <a:off x="4221709" y="3536096"/>
            <a:ext cx="1003011" cy="1090885"/>
            <a:chOff x="1748494" y="4232011"/>
            <a:chExt cx="1256368" cy="1266169"/>
          </a:xfrm>
        </p:grpSpPr>
        <p:pic>
          <p:nvPicPr>
            <p:cNvPr id="347" name="Picture 346" descr="A close up of a logo&#10;&#10;Description automatically generated">
              <a:extLst>
                <a:ext uri="{FF2B5EF4-FFF2-40B4-BE49-F238E27FC236}">
                  <a16:creationId xmlns:a16="http://schemas.microsoft.com/office/drawing/2014/main" id="{ABEC6B0D-1060-4DD0-9450-A0138BA08B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48" name="Picture 347">
              <a:extLst>
                <a:ext uri="{FF2B5EF4-FFF2-40B4-BE49-F238E27FC236}">
                  <a16:creationId xmlns:a16="http://schemas.microsoft.com/office/drawing/2014/main" id="{E2CE8561-8283-4FB7-96C9-20F1597B8E6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pic>
        <p:nvPicPr>
          <p:cNvPr id="349" name="Picture 348" descr="A close up of a logo&#10;&#10;Description automatically generated">
            <a:extLst>
              <a:ext uri="{FF2B5EF4-FFF2-40B4-BE49-F238E27FC236}">
                <a16:creationId xmlns:a16="http://schemas.microsoft.com/office/drawing/2014/main" id="{AFBF7D62-9810-48F6-B36D-727C2915AE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23350" y="3782050"/>
            <a:ext cx="666257" cy="719018"/>
          </a:xfrm>
          <a:prstGeom prst="rect">
            <a:avLst/>
          </a:prstGeom>
        </p:spPr>
      </p:pic>
      <p:grpSp>
        <p:nvGrpSpPr>
          <p:cNvPr id="350" name="Group 349">
            <a:extLst>
              <a:ext uri="{FF2B5EF4-FFF2-40B4-BE49-F238E27FC236}">
                <a16:creationId xmlns:a16="http://schemas.microsoft.com/office/drawing/2014/main" id="{B08C9BE9-A5CE-415F-AFF4-A5C03EFC27AF}"/>
              </a:ext>
            </a:extLst>
          </p:cNvPr>
          <p:cNvGrpSpPr/>
          <p:nvPr/>
        </p:nvGrpSpPr>
        <p:grpSpPr>
          <a:xfrm>
            <a:off x="5187473" y="3557044"/>
            <a:ext cx="1003011" cy="1090885"/>
            <a:chOff x="1748494" y="4232011"/>
            <a:chExt cx="1256368" cy="1266169"/>
          </a:xfrm>
        </p:grpSpPr>
        <p:pic>
          <p:nvPicPr>
            <p:cNvPr id="351" name="Picture 350" descr="A close up of a logo&#10;&#10;Description automatically generated">
              <a:extLst>
                <a:ext uri="{FF2B5EF4-FFF2-40B4-BE49-F238E27FC236}">
                  <a16:creationId xmlns:a16="http://schemas.microsoft.com/office/drawing/2014/main" id="{09CAFE8D-7F58-46C7-B4CE-DEB0F71901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52" name="Picture 351">
              <a:extLst>
                <a:ext uri="{FF2B5EF4-FFF2-40B4-BE49-F238E27FC236}">
                  <a16:creationId xmlns:a16="http://schemas.microsoft.com/office/drawing/2014/main" id="{3A612CB9-61FF-45A6-A668-6702B2061A6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53" name="Group 352">
            <a:extLst>
              <a:ext uri="{FF2B5EF4-FFF2-40B4-BE49-F238E27FC236}">
                <a16:creationId xmlns:a16="http://schemas.microsoft.com/office/drawing/2014/main" id="{D31D261D-8B9E-4E14-99C1-6E4A6BC1189A}"/>
              </a:ext>
            </a:extLst>
          </p:cNvPr>
          <p:cNvGrpSpPr/>
          <p:nvPr/>
        </p:nvGrpSpPr>
        <p:grpSpPr>
          <a:xfrm>
            <a:off x="5346017" y="3698422"/>
            <a:ext cx="1003011" cy="1090885"/>
            <a:chOff x="1748494" y="4232011"/>
            <a:chExt cx="1256368" cy="1266169"/>
          </a:xfrm>
        </p:grpSpPr>
        <p:pic>
          <p:nvPicPr>
            <p:cNvPr id="354" name="Picture 353" descr="A close up of a logo&#10;&#10;Description automatically generated">
              <a:extLst>
                <a:ext uri="{FF2B5EF4-FFF2-40B4-BE49-F238E27FC236}">
                  <a16:creationId xmlns:a16="http://schemas.microsoft.com/office/drawing/2014/main" id="{E0B7D166-5775-493E-B364-BCFB724C9F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55" name="Picture 354">
              <a:extLst>
                <a:ext uri="{FF2B5EF4-FFF2-40B4-BE49-F238E27FC236}">
                  <a16:creationId xmlns:a16="http://schemas.microsoft.com/office/drawing/2014/main" id="{BD40BA5F-51AF-4F14-8FB9-6D40C1A45BB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56" name="Group 355">
            <a:extLst>
              <a:ext uri="{FF2B5EF4-FFF2-40B4-BE49-F238E27FC236}">
                <a16:creationId xmlns:a16="http://schemas.microsoft.com/office/drawing/2014/main" id="{614A7FF8-FD14-4C29-8BEF-06226712CF58}"/>
              </a:ext>
            </a:extLst>
          </p:cNvPr>
          <p:cNvGrpSpPr/>
          <p:nvPr/>
        </p:nvGrpSpPr>
        <p:grpSpPr>
          <a:xfrm>
            <a:off x="5505011" y="3846755"/>
            <a:ext cx="1003011" cy="1090885"/>
            <a:chOff x="1748494" y="4232011"/>
            <a:chExt cx="1256368" cy="1266169"/>
          </a:xfrm>
        </p:grpSpPr>
        <p:pic>
          <p:nvPicPr>
            <p:cNvPr id="357" name="Picture 356" descr="A close up of a logo&#10;&#10;Description automatically generated">
              <a:extLst>
                <a:ext uri="{FF2B5EF4-FFF2-40B4-BE49-F238E27FC236}">
                  <a16:creationId xmlns:a16="http://schemas.microsoft.com/office/drawing/2014/main" id="{D0B33B06-4391-499A-ADDB-1278C5971B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58" name="Picture 357">
              <a:extLst>
                <a:ext uri="{FF2B5EF4-FFF2-40B4-BE49-F238E27FC236}">
                  <a16:creationId xmlns:a16="http://schemas.microsoft.com/office/drawing/2014/main" id="{1863A08E-E6D6-48B5-A713-40E8D476CC9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59" name="Group 358">
            <a:extLst>
              <a:ext uri="{FF2B5EF4-FFF2-40B4-BE49-F238E27FC236}">
                <a16:creationId xmlns:a16="http://schemas.microsoft.com/office/drawing/2014/main" id="{CD57699C-4714-4582-A881-1D4041BBED77}"/>
              </a:ext>
            </a:extLst>
          </p:cNvPr>
          <p:cNvGrpSpPr/>
          <p:nvPr/>
        </p:nvGrpSpPr>
        <p:grpSpPr>
          <a:xfrm>
            <a:off x="5392332" y="3520852"/>
            <a:ext cx="1003011" cy="1090885"/>
            <a:chOff x="1748494" y="4232011"/>
            <a:chExt cx="1256368" cy="1266169"/>
          </a:xfrm>
        </p:grpSpPr>
        <p:pic>
          <p:nvPicPr>
            <p:cNvPr id="360" name="Picture 359" descr="A close up of a logo&#10;&#10;Description automatically generated">
              <a:extLst>
                <a:ext uri="{FF2B5EF4-FFF2-40B4-BE49-F238E27FC236}">
                  <a16:creationId xmlns:a16="http://schemas.microsoft.com/office/drawing/2014/main" id="{AF14100C-2007-416C-BE60-03D4B10CBD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61" name="Picture 360">
              <a:extLst>
                <a:ext uri="{FF2B5EF4-FFF2-40B4-BE49-F238E27FC236}">
                  <a16:creationId xmlns:a16="http://schemas.microsoft.com/office/drawing/2014/main" id="{9CA9AB61-C19F-403A-A64A-7BD01C336F4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62" name="Group 361">
            <a:extLst>
              <a:ext uri="{FF2B5EF4-FFF2-40B4-BE49-F238E27FC236}">
                <a16:creationId xmlns:a16="http://schemas.microsoft.com/office/drawing/2014/main" id="{45F0399D-9A63-48E3-BE68-36F663290DCB}"/>
              </a:ext>
            </a:extLst>
          </p:cNvPr>
          <p:cNvGrpSpPr/>
          <p:nvPr/>
        </p:nvGrpSpPr>
        <p:grpSpPr>
          <a:xfrm>
            <a:off x="5550876" y="3662230"/>
            <a:ext cx="1003011" cy="1090885"/>
            <a:chOff x="1748494" y="4232011"/>
            <a:chExt cx="1256368" cy="1266169"/>
          </a:xfrm>
        </p:grpSpPr>
        <p:pic>
          <p:nvPicPr>
            <p:cNvPr id="363" name="Picture 362" descr="A close up of a logo&#10;&#10;Description automatically generated">
              <a:extLst>
                <a:ext uri="{FF2B5EF4-FFF2-40B4-BE49-F238E27FC236}">
                  <a16:creationId xmlns:a16="http://schemas.microsoft.com/office/drawing/2014/main" id="{89A0E021-8CB1-4142-A4E0-826AF86E71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64" name="Picture 363">
              <a:extLst>
                <a:ext uri="{FF2B5EF4-FFF2-40B4-BE49-F238E27FC236}">
                  <a16:creationId xmlns:a16="http://schemas.microsoft.com/office/drawing/2014/main" id="{0F206E09-08E7-4CCF-A0B2-FADF45496E1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65" name="Group 364">
            <a:extLst>
              <a:ext uri="{FF2B5EF4-FFF2-40B4-BE49-F238E27FC236}">
                <a16:creationId xmlns:a16="http://schemas.microsoft.com/office/drawing/2014/main" id="{9937D2E5-5C98-4F4E-B63C-A7F881D5331A}"/>
              </a:ext>
            </a:extLst>
          </p:cNvPr>
          <p:cNvGrpSpPr/>
          <p:nvPr/>
        </p:nvGrpSpPr>
        <p:grpSpPr>
          <a:xfrm>
            <a:off x="5709870" y="3810563"/>
            <a:ext cx="1003011" cy="1090885"/>
            <a:chOff x="1748494" y="4232011"/>
            <a:chExt cx="1256368" cy="1266169"/>
          </a:xfrm>
        </p:grpSpPr>
        <p:pic>
          <p:nvPicPr>
            <p:cNvPr id="366" name="Picture 365" descr="A close up of a logo&#10;&#10;Description automatically generated">
              <a:extLst>
                <a:ext uri="{FF2B5EF4-FFF2-40B4-BE49-F238E27FC236}">
                  <a16:creationId xmlns:a16="http://schemas.microsoft.com/office/drawing/2014/main" id="{D221F965-A291-4E0A-9E3D-EA0379B2A4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67" name="Picture 366">
              <a:extLst>
                <a:ext uri="{FF2B5EF4-FFF2-40B4-BE49-F238E27FC236}">
                  <a16:creationId xmlns:a16="http://schemas.microsoft.com/office/drawing/2014/main" id="{4B834D1A-F78E-433B-856A-C38922B613C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68" name="Group 367">
            <a:extLst>
              <a:ext uri="{FF2B5EF4-FFF2-40B4-BE49-F238E27FC236}">
                <a16:creationId xmlns:a16="http://schemas.microsoft.com/office/drawing/2014/main" id="{2062BB71-65E7-41DE-83EC-8269347A7846}"/>
              </a:ext>
            </a:extLst>
          </p:cNvPr>
          <p:cNvGrpSpPr/>
          <p:nvPr/>
        </p:nvGrpSpPr>
        <p:grpSpPr>
          <a:xfrm>
            <a:off x="5242564" y="3364551"/>
            <a:ext cx="1003011" cy="1090885"/>
            <a:chOff x="1748494" y="4232011"/>
            <a:chExt cx="1256368" cy="1266169"/>
          </a:xfrm>
        </p:grpSpPr>
        <p:pic>
          <p:nvPicPr>
            <p:cNvPr id="369" name="Picture 368" descr="A close up of a logo&#10;&#10;Description automatically generated">
              <a:extLst>
                <a:ext uri="{FF2B5EF4-FFF2-40B4-BE49-F238E27FC236}">
                  <a16:creationId xmlns:a16="http://schemas.microsoft.com/office/drawing/2014/main" id="{01720240-A7D2-40F5-919F-BF235655DB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70" name="Picture 369">
              <a:extLst>
                <a:ext uri="{FF2B5EF4-FFF2-40B4-BE49-F238E27FC236}">
                  <a16:creationId xmlns:a16="http://schemas.microsoft.com/office/drawing/2014/main" id="{9B80E140-FE88-4A09-B247-52979C3C1DC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71" name="Group 370">
            <a:extLst>
              <a:ext uri="{FF2B5EF4-FFF2-40B4-BE49-F238E27FC236}">
                <a16:creationId xmlns:a16="http://schemas.microsoft.com/office/drawing/2014/main" id="{CD6A161F-A001-4185-A845-9FE6C13514CC}"/>
              </a:ext>
            </a:extLst>
          </p:cNvPr>
          <p:cNvGrpSpPr/>
          <p:nvPr/>
        </p:nvGrpSpPr>
        <p:grpSpPr>
          <a:xfrm>
            <a:off x="5514046" y="3261503"/>
            <a:ext cx="1003011" cy="1090885"/>
            <a:chOff x="1748494" y="4232011"/>
            <a:chExt cx="1256368" cy="1266169"/>
          </a:xfrm>
        </p:grpSpPr>
        <p:pic>
          <p:nvPicPr>
            <p:cNvPr id="372" name="Picture 371" descr="A close up of a logo&#10;&#10;Description automatically generated">
              <a:extLst>
                <a:ext uri="{FF2B5EF4-FFF2-40B4-BE49-F238E27FC236}">
                  <a16:creationId xmlns:a16="http://schemas.microsoft.com/office/drawing/2014/main" id="{66654561-8DB8-4829-9404-4794F681E7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73" name="Picture 372">
              <a:extLst>
                <a:ext uri="{FF2B5EF4-FFF2-40B4-BE49-F238E27FC236}">
                  <a16:creationId xmlns:a16="http://schemas.microsoft.com/office/drawing/2014/main" id="{FBA23EC6-9AB5-4A94-B5D9-40146E896F6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74" name="Group 373">
            <a:extLst>
              <a:ext uri="{FF2B5EF4-FFF2-40B4-BE49-F238E27FC236}">
                <a16:creationId xmlns:a16="http://schemas.microsoft.com/office/drawing/2014/main" id="{62DA1A05-AF19-4E7C-8F26-22B41B1B1757}"/>
              </a:ext>
            </a:extLst>
          </p:cNvPr>
          <p:cNvGrpSpPr/>
          <p:nvPr/>
        </p:nvGrpSpPr>
        <p:grpSpPr>
          <a:xfrm>
            <a:off x="5672590" y="3402881"/>
            <a:ext cx="1003011" cy="1090885"/>
            <a:chOff x="1748494" y="4232011"/>
            <a:chExt cx="1256368" cy="1266169"/>
          </a:xfrm>
        </p:grpSpPr>
        <p:pic>
          <p:nvPicPr>
            <p:cNvPr id="375" name="Picture 374" descr="A close up of a logo&#10;&#10;Description automatically generated">
              <a:extLst>
                <a:ext uri="{FF2B5EF4-FFF2-40B4-BE49-F238E27FC236}">
                  <a16:creationId xmlns:a16="http://schemas.microsoft.com/office/drawing/2014/main" id="{1E8A9CEF-888E-4C00-AE1A-3D76ABCBDF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76" name="Picture 375">
              <a:extLst>
                <a:ext uri="{FF2B5EF4-FFF2-40B4-BE49-F238E27FC236}">
                  <a16:creationId xmlns:a16="http://schemas.microsoft.com/office/drawing/2014/main" id="{F9FA54B8-6772-42F2-B1F6-6845F96A50E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77" name="Group 376">
            <a:extLst>
              <a:ext uri="{FF2B5EF4-FFF2-40B4-BE49-F238E27FC236}">
                <a16:creationId xmlns:a16="http://schemas.microsoft.com/office/drawing/2014/main" id="{8A8F939A-A4CB-4E85-8218-6DE2565052ED}"/>
              </a:ext>
            </a:extLst>
          </p:cNvPr>
          <p:cNvGrpSpPr/>
          <p:nvPr/>
        </p:nvGrpSpPr>
        <p:grpSpPr>
          <a:xfrm>
            <a:off x="5831584" y="3551214"/>
            <a:ext cx="1003011" cy="1090885"/>
            <a:chOff x="1748494" y="4232011"/>
            <a:chExt cx="1256368" cy="1266169"/>
          </a:xfrm>
        </p:grpSpPr>
        <p:pic>
          <p:nvPicPr>
            <p:cNvPr id="378" name="Picture 377" descr="A close up of a logo&#10;&#10;Description automatically generated">
              <a:extLst>
                <a:ext uri="{FF2B5EF4-FFF2-40B4-BE49-F238E27FC236}">
                  <a16:creationId xmlns:a16="http://schemas.microsoft.com/office/drawing/2014/main" id="{2C158A10-5936-4363-B2EF-120A89CDFF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79" name="Picture 378">
              <a:extLst>
                <a:ext uri="{FF2B5EF4-FFF2-40B4-BE49-F238E27FC236}">
                  <a16:creationId xmlns:a16="http://schemas.microsoft.com/office/drawing/2014/main" id="{347F017C-DED0-439D-ABB6-7E2227926D2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pic>
        <p:nvPicPr>
          <p:cNvPr id="380" name="Picture 379" descr="A close up of a logo&#10;&#10;Description automatically generated">
            <a:extLst>
              <a:ext uri="{FF2B5EF4-FFF2-40B4-BE49-F238E27FC236}">
                <a16:creationId xmlns:a16="http://schemas.microsoft.com/office/drawing/2014/main" id="{7099F743-2339-43B9-9BBE-484BCD2162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33225" y="3797168"/>
            <a:ext cx="666257" cy="719018"/>
          </a:xfrm>
          <a:prstGeom prst="rect">
            <a:avLst/>
          </a:prstGeom>
        </p:spPr>
      </p:pic>
      <p:grpSp>
        <p:nvGrpSpPr>
          <p:cNvPr id="381" name="Group 380">
            <a:extLst>
              <a:ext uri="{FF2B5EF4-FFF2-40B4-BE49-F238E27FC236}">
                <a16:creationId xmlns:a16="http://schemas.microsoft.com/office/drawing/2014/main" id="{F2077710-96FC-419A-BB45-9DAE0A3C4E93}"/>
              </a:ext>
            </a:extLst>
          </p:cNvPr>
          <p:cNvGrpSpPr/>
          <p:nvPr/>
        </p:nvGrpSpPr>
        <p:grpSpPr>
          <a:xfrm>
            <a:off x="6817958" y="3534663"/>
            <a:ext cx="1003011" cy="1090885"/>
            <a:chOff x="1748494" y="4232011"/>
            <a:chExt cx="1256368" cy="1266169"/>
          </a:xfrm>
        </p:grpSpPr>
        <p:pic>
          <p:nvPicPr>
            <p:cNvPr id="382" name="Picture 381" descr="A close up of a logo&#10;&#10;Description automatically generated">
              <a:extLst>
                <a:ext uri="{FF2B5EF4-FFF2-40B4-BE49-F238E27FC236}">
                  <a16:creationId xmlns:a16="http://schemas.microsoft.com/office/drawing/2014/main" id="{E3AA4F99-1138-496F-AD0F-26A59B0420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83" name="Picture 382">
              <a:extLst>
                <a:ext uri="{FF2B5EF4-FFF2-40B4-BE49-F238E27FC236}">
                  <a16:creationId xmlns:a16="http://schemas.microsoft.com/office/drawing/2014/main" id="{00E1F366-8ADC-4AA4-A87F-54B7CF4A02F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84" name="Group 383">
            <a:extLst>
              <a:ext uri="{FF2B5EF4-FFF2-40B4-BE49-F238E27FC236}">
                <a16:creationId xmlns:a16="http://schemas.microsoft.com/office/drawing/2014/main" id="{6EF667E4-6140-4253-8549-9A35FF7C2376}"/>
              </a:ext>
            </a:extLst>
          </p:cNvPr>
          <p:cNvGrpSpPr/>
          <p:nvPr/>
        </p:nvGrpSpPr>
        <p:grpSpPr>
          <a:xfrm>
            <a:off x="6976502" y="3676041"/>
            <a:ext cx="1003011" cy="1090885"/>
            <a:chOff x="1748494" y="4232011"/>
            <a:chExt cx="1256368" cy="1266169"/>
          </a:xfrm>
        </p:grpSpPr>
        <p:pic>
          <p:nvPicPr>
            <p:cNvPr id="385" name="Picture 384" descr="A close up of a logo&#10;&#10;Description automatically generated">
              <a:extLst>
                <a:ext uri="{FF2B5EF4-FFF2-40B4-BE49-F238E27FC236}">
                  <a16:creationId xmlns:a16="http://schemas.microsoft.com/office/drawing/2014/main" id="{5F09F5F3-E35D-4633-AB3F-2B918ED7F1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86" name="Picture 385">
              <a:extLst>
                <a:ext uri="{FF2B5EF4-FFF2-40B4-BE49-F238E27FC236}">
                  <a16:creationId xmlns:a16="http://schemas.microsoft.com/office/drawing/2014/main" id="{8CC04DBD-9778-4FAD-B457-4856FA11600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87" name="Group 386">
            <a:extLst>
              <a:ext uri="{FF2B5EF4-FFF2-40B4-BE49-F238E27FC236}">
                <a16:creationId xmlns:a16="http://schemas.microsoft.com/office/drawing/2014/main" id="{6A23CB79-EB17-4E97-A7E1-3978C193F863}"/>
              </a:ext>
            </a:extLst>
          </p:cNvPr>
          <p:cNvGrpSpPr/>
          <p:nvPr/>
        </p:nvGrpSpPr>
        <p:grpSpPr>
          <a:xfrm>
            <a:off x="7135496" y="3824374"/>
            <a:ext cx="1003011" cy="1090885"/>
            <a:chOff x="1748494" y="4232011"/>
            <a:chExt cx="1256368" cy="1266169"/>
          </a:xfrm>
        </p:grpSpPr>
        <p:pic>
          <p:nvPicPr>
            <p:cNvPr id="388" name="Picture 387" descr="A close up of a logo&#10;&#10;Description automatically generated">
              <a:extLst>
                <a:ext uri="{FF2B5EF4-FFF2-40B4-BE49-F238E27FC236}">
                  <a16:creationId xmlns:a16="http://schemas.microsoft.com/office/drawing/2014/main" id="{27956C1D-3808-413F-8413-5E37EE5C47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89" name="Picture 388">
              <a:extLst>
                <a:ext uri="{FF2B5EF4-FFF2-40B4-BE49-F238E27FC236}">
                  <a16:creationId xmlns:a16="http://schemas.microsoft.com/office/drawing/2014/main" id="{7F9004EB-2EC3-43F2-9512-37420A38456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90" name="Group 389">
            <a:extLst>
              <a:ext uri="{FF2B5EF4-FFF2-40B4-BE49-F238E27FC236}">
                <a16:creationId xmlns:a16="http://schemas.microsoft.com/office/drawing/2014/main" id="{BE95F56C-CF49-4F71-97F3-426C8E552582}"/>
              </a:ext>
            </a:extLst>
          </p:cNvPr>
          <p:cNvGrpSpPr/>
          <p:nvPr/>
        </p:nvGrpSpPr>
        <p:grpSpPr>
          <a:xfrm>
            <a:off x="7022817" y="3498471"/>
            <a:ext cx="1003011" cy="1090885"/>
            <a:chOff x="1748494" y="4232011"/>
            <a:chExt cx="1256368" cy="1266169"/>
          </a:xfrm>
        </p:grpSpPr>
        <p:pic>
          <p:nvPicPr>
            <p:cNvPr id="391" name="Picture 390" descr="A close up of a logo&#10;&#10;Description automatically generated">
              <a:extLst>
                <a:ext uri="{FF2B5EF4-FFF2-40B4-BE49-F238E27FC236}">
                  <a16:creationId xmlns:a16="http://schemas.microsoft.com/office/drawing/2014/main" id="{717BCBFB-A8D5-4E37-9B5A-04858714B4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92" name="Picture 391">
              <a:extLst>
                <a:ext uri="{FF2B5EF4-FFF2-40B4-BE49-F238E27FC236}">
                  <a16:creationId xmlns:a16="http://schemas.microsoft.com/office/drawing/2014/main" id="{8B6A22EE-5507-425B-B5AF-30C86E2659D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93" name="Group 392">
            <a:extLst>
              <a:ext uri="{FF2B5EF4-FFF2-40B4-BE49-F238E27FC236}">
                <a16:creationId xmlns:a16="http://schemas.microsoft.com/office/drawing/2014/main" id="{CACF1A70-7D58-4197-9D1D-B50BFB26FFE9}"/>
              </a:ext>
            </a:extLst>
          </p:cNvPr>
          <p:cNvGrpSpPr/>
          <p:nvPr/>
        </p:nvGrpSpPr>
        <p:grpSpPr>
          <a:xfrm>
            <a:off x="7181361" y="3639849"/>
            <a:ext cx="1003011" cy="1090885"/>
            <a:chOff x="1748494" y="4232011"/>
            <a:chExt cx="1256368" cy="1266169"/>
          </a:xfrm>
        </p:grpSpPr>
        <p:pic>
          <p:nvPicPr>
            <p:cNvPr id="394" name="Picture 393" descr="A close up of a logo&#10;&#10;Description automatically generated">
              <a:extLst>
                <a:ext uri="{FF2B5EF4-FFF2-40B4-BE49-F238E27FC236}">
                  <a16:creationId xmlns:a16="http://schemas.microsoft.com/office/drawing/2014/main" id="{0290BFD5-D486-4B91-9C12-A5C8C40F3A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95" name="Picture 394">
              <a:extLst>
                <a:ext uri="{FF2B5EF4-FFF2-40B4-BE49-F238E27FC236}">
                  <a16:creationId xmlns:a16="http://schemas.microsoft.com/office/drawing/2014/main" id="{9FD11963-F496-4463-90A4-DE4D81513CB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96" name="Group 395">
            <a:extLst>
              <a:ext uri="{FF2B5EF4-FFF2-40B4-BE49-F238E27FC236}">
                <a16:creationId xmlns:a16="http://schemas.microsoft.com/office/drawing/2014/main" id="{5F410CE6-A111-4848-A656-0E7AD01E1889}"/>
              </a:ext>
            </a:extLst>
          </p:cNvPr>
          <p:cNvGrpSpPr/>
          <p:nvPr/>
        </p:nvGrpSpPr>
        <p:grpSpPr>
          <a:xfrm>
            <a:off x="7340355" y="3788182"/>
            <a:ext cx="1003011" cy="1090885"/>
            <a:chOff x="1748494" y="4232011"/>
            <a:chExt cx="1256368" cy="1266169"/>
          </a:xfrm>
        </p:grpSpPr>
        <p:pic>
          <p:nvPicPr>
            <p:cNvPr id="397" name="Picture 396" descr="A close up of a logo&#10;&#10;Description automatically generated">
              <a:extLst>
                <a:ext uri="{FF2B5EF4-FFF2-40B4-BE49-F238E27FC236}">
                  <a16:creationId xmlns:a16="http://schemas.microsoft.com/office/drawing/2014/main" id="{02F4B5EF-A6E2-4B61-BC94-6ADA3CE2F6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398" name="Picture 397">
              <a:extLst>
                <a:ext uri="{FF2B5EF4-FFF2-40B4-BE49-F238E27FC236}">
                  <a16:creationId xmlns:a16="http://schemas.microsoft.com/office/drawing/2014/main" id="{04383A36-E0D7-4DB3-9FF3-0825FEF84D0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399" name="Group 398">
            <a:extLst>
              <a:ext uri="{FF2B5EF4-FFF2-40B4-BE49-F238E27FC236}">
                <a16:creationId xmlns:a16="http://schemas.microsoft.com/office/drawing/2014/main" id="{73119E29-D7F5-4664-AAD9-97FF820B04E0}"/>
              </a:ext>
            </a:extLst>
          </p:cNvPr>
          <p:cNvGrpSpPr/>
          <p:nvPr/>
        </p:nvGrpSpPr>
        <p:grpSpPr>
          <a:xfrm>
            <a:off x="6873049" y="3342170"/>
            <a:ext cx="1003011" cy="1090885"/>
            <a:chOff x="1748494" y="4232011"/>
            <a:chExt cx="1256368" cy="1266169"/>
          </a:xfrm>
        </p:grpSpPr>
        <p:pic>
          <p:nvPicPr>
            <p:cNvPr id="400" name="Picture 399" descr="A close up of a logo&#10;&#10;Description automatically generated">
              <a:extLst>
                <a:ext uri="{FF2B5EF4-FFF2-40B4-BE49-F238E27FC236}">
                  <a16:creationId xmlns:a16="http://schemas.microsoft.com/office/drawing/2014/main" id="{470DC7DE-3549-42E4-B20D-4648E14F4F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401" name="Picture 400">
              <a:extLst>
                <a:ext uri="{FF2B5EF4-FFF2-40B4-BE49-F238E27FC236}">
                  <a16:creationId xmlns:a16="http://schemas.microsoft.com/office/drawing/2014/main" id="{C2954C8E-8C78-4975-A528-CF060FEBB06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402" name="Group 401">
            <a:extLst>
              <a:ext uri="{FF2B5EF4-FFF2-40B4-BE49-F238E27FC236}">
                <a16:creationId xmlns:a16="http://schemas.microsoft.com/office/drawing/2014/main" id="{DBD226B8-5906-436F-BAF3-681E4B47A7EC}"/>
              </a:ext>
            </a:extLst>
          </p:cNvPr>
          <p:cNvGrpSpPr/>
          <p:nvPr/>
        </p:nvGrpSpPr>
        <p:grpSpPr>
          <a:xfrm>
            <a:off x="7144531" y="3239122"/>
            <a:ext cx="1003011" cy="1090885"/>
            <a:chOff x="1748494" y="4232011"/>
            <a:chExt cx="1256368" cy="1266169"/>
          </a:xfrm>
        </p:grpSpPr>
        <p:pic>
          <p:nvPicPr>
            <p:cNvPr id="403" name="Picture 402" descr="A close up of a logo&#10;&#10;Description automatically generated">
              <a:extLst>
                <a:ext uri="{FF2B5EF4-FFF2-40B4-BE49-F238E27FC236}">
                  <a16:creationId xmlns:a16="http://schemas.microsoft.com/office/drawing/2014/main" id="{FBE3C9DF-2A7E-47DD-813B-D31524BA51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404" name="Picture 403">
              <a:extLst>
                <a:ext uri="{FF2B5EF4-FFF2-40B4-BE49-F238E27FC236}">
                  <a16:creationId xmlns:a16="http://schemas.microsoft.com/office/drawing/2014/main" id="{BF3BE8BA-B895-429A-8B8D-9B987801802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405" name="Group 404">
            <a:extLst>
              <a:ext uri="{FF2B5EF4-FFF2-40B4-BE49-F238E27FC236}">
                <a16:creationId xmlns:a16="http://schemas.microsoft.com/office/drawing/2014/main" id="{19FAE93B-2F5B-4053-A039-6B58ADDA2AD8}"/>
              </a:ext>
            </a:extLst>
          </p:cNvPr>
          <p:cNvGrpSpPr/>
          <p:nvPr/>
        </p:nvGrpSpPr>
        <p:grpSpPr>
          <a:xfrm>
            <a:off x="7303075" y="3380500"/>
            <a:ext cx="1003011" cy="1090885"/>
            <a:chOff x="1748494" y="4232011"/>
            <a:chExt cx="1256368" cy="1266169"/>
          </a:xfrm>
        </p:grpSpPr>
        <p:pic>
          <p:nvPicPr>
            <p:cNvPr id="406" name="Picture 405" descr="A close up of a logo&#10;&#10;Description automatically generated">
              <a:extLst>
                <a:ext uri="{FF2B5EF4-FFF2-40B4-BE49-F238E27FC236}">
                  <a16:creationId xmlns:a16="http://schemas.microsoft.com/office/drawing/2014/main" id="{DB03FCA1-F3BB-4EC3-BFEC-AA00490232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407" name="Picture 406">
              <a:extLst>
                <a:ext uri="{FF2B5EF4-FFF2-40B4-BE49-F238E27FC236}">
                  <a16:creationId xmlns:a16="http://schemas.microsoft.com/office/drawing/2014/main" id="{A8BD73ED-D7F2-475D-B211-1653D58075D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grpSp>
        <p:nvGrpSpPr>
          <p:cNvPr id="408" name="Group 407">
            <a:extLst>
              <a:ext uri="{FF2B5EF4-FFF2-40B4-BE49-F238E27FC236}">
                <a16:creationId xmlns:a16="http://schemas.microsoft.com/office/drawing/2014/main" id="{039EC0A8-D97C-4A71-AF86-78A41C1475A1}"/>
              </a:ext>
            </a:extLst>
          </p:cNvPr>
          <p:cNvGrpSpPr/>
          <p:nvPr/>
        </p:nvGrpSpPr>
        <p:grpSpPr>
          <a:xfrm>
            <a:off x="7462069" y="3528833"/>
            <a:ext cx="1003011" cy="1090885"/>
            <a:chOff x="1748494" y="4232011"/>
            <a:chExt cx="1256368" cy="1266169"/>
          </a:xfrm>
        </p:grpSpPr>
        <p:pic>
          <p:nvPicPr>
            <p:cNvPr id="409" name="Picture 408" descr="A close up of a logo&#10;&#10;Description automatically generated">
              <a:extLst>
                <a:ext uri="{FF2B5EF4-FFF2-40B4-BE49-F238E27FC236}">
                  <a16:creationId xmlns:a16="http://schemas.microsoft.com/office/drawing/2014/main" id="{924E6CA0-19C8-49C6-A058-1A0F5BADD2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08" y="4232011"/>
              <a:ext cx="1243854" cy="1243851"/>
            </a:xfrm>
            <a:prstGeom prst="rect">
              <a:avLst/>
            </a:prstGeom>
          </p:spPr>
        </p:pic>
        <p:pic>
          <p:nvPicPr>
            <p:cNvPr id="410" name="Picture 409">
              <a:extLst>
                <a:ext uri="{FF2B5EF4-FFF2-40B4-BE49-F238E27FC236}">
                  <a16:creationId xmlns:a16="http://schemas.microsoft.com/office/drawing/2014/main" id="{CB8AC8D7-6D24-440D-97E4-CE6E543EEE5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0" b="89157" l="9783" r="96739">
                          <a14:foregroundMark x1="80435" y1="8434" x2="82609" y2="18072"/>
                          <a14:foregroundMark x1="66304" y1="13253" x2="68478" y2="13253"/>
                          <a14:foregroundMark x1="72826" y1="18072" x2="60870" y2="26506"/>
                          <a14:foregroundMark x1="70652" y1="21687" x2="70652" y2="21687"/>
                          <a14:foregroundMark x1="70652" y1="21687" x2="48913" y2="4819"/>
                          <a14:foregroundMark x1="67391" y1="16867" x2="88043" y2="2410"/>
                          <a14:foregroundMark x1="85870" y1="10843" x2="85870" y2="10843"/>
                          <a14:foregroundMark x1="92391" y1="33735" x2="96739" y2="10843"/>
                        </a14:backgroundRemoval>
                      </a14:imgEffect>
                    </a14:imgLayer>
                  </a14:imgProps>
                </a:ext>
              </a:extLst>
            </a:blip>
            <a:stretch>
              <a:fillRect/>
            </a:stretch>
          </p:blipFill>
          <p:spPr>
            <a:xfrm>
              <a:off x="1748494" y="5328138"/>
              <a:ext cx="188480" cy="170042"/>
            </a:xfrm>
            <a:prstGeom prst="rect">
              <a:avLst/>
            </a:prstGeom>
          </p:spPr>
        </p:pic>
      </p:grpSp>
      <p:pic>
        <p:nvPicPr>
          <p:cNvPr id="411" name="Picture 410" descr="A close up of a logo&#10;&#10;Description automatically generated">
            <a:extLst>
              <a:ext uri="{FF2B5EF4-FFF2-40B4-BE49-F238E27FC236}">
                <a16:creationId xmlns:a16="http://schemas.microsoft.com/office/drawing/2014/main" id="{C8259D1C-2651-498C-A65E-D8C02FD625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63710" y="3774787"/>
            <a:ext cx="666257" cy="719018"/>
          </a:xfrm>
          <a:prstGeom prst="rect">
            <a:avLst/>
          </a:prstGeom>
        </p:spPr>
      </p:pic>
      <p:sp>
        <p:nvSpPr>
          <p:cNvPr id="5" name="Content Placeholder 2">
            <a:extLst>
              <a:ext uri="{FF2B5EF4-FFF2-40B4-BE49-F238E27FC236}">
                <a16:creationId xmlns:a16="http://schemas.microsoft.com/office/drawing/2014/main" id="{5E866648-529D-4843-BA27-FE4857A6483C}"/>
              </a:ext>
            </a:extLst>
          </p:cNvPr>
          <p:cNvSpPr txBox="1">
            <a:spLocks/>
          </p:cNvSpPr>
          <p:nvPr/>
        </p:nvSpPr>
        <p:spPr>
          <a:xfrm flipV="1">
            <a:off x="623888" y="4971980"/>
            <a:ext cx="8021348" cy="70355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pPr>
            <a:r>
              <a:rPr lang="en-GB" sz="2000" dirty="0">
                <a:solidFill>
                  <a:schemeClr val="bg1"/>
                </a:solidFill>
              </a:rPr>
              <a:t>x</a:t>
            </a:r>
          </a:p>
          <a:p>
            <a:endParaRPr lang="en-GB" sz="2000" kern="0" dirty="0">
              <a:solidFill>
                <a:schemeClr val="tx1"/>
              </a:solidFill>
            </a:endParaRPr>
          </a:p>
          <a:p>
            <a:pPr marL="0" indent="0">
              <a:buNone/>
            </a:pPr>
            <a:endParaRPr lang="en-GB" sz="2000" kern="0" dirty="0">
              <a:solidFill>
                <a:schemeClr val="tx1"/>
              </a:solidFill>
            </a:endParaRPr>
          </a:p>
          <a:p>
            <a:endParaRPr lang="en-GB" kern="0" dirty="0">
              <a:solidFill>
                <a:schemeClr val="tx1"/>
              </a:solidFill>
            </a:endParaRPr>
          </a:p>
        </p:txBody>
      </p:sp>
      <p:sp>
        <p:nvSpPr>
          <p:cNvPr id="4" name="Content Placeholder 2">
            <a:extLst>
              <a:ext uri="{FF2B5EF4-FFF2-40B4-BE49-F238E27FC236}">
                <a16:creationId xmlns:a16="http://schemas.microsoft.com/office/drawing/2014/main" id="{8854AA15-AEBB-4FCD-A28D-05E079550EA6}"/>
              </a:ext>
            </a:extLst>
          </p:cNvPr>
          <p:cNvSpPr txBox="1">
            <a:spLocks/>
          </p:cNvSpPr>
          <p:nvPr/>
        </p:nvSpPr>
        <p:spPr>
          <a:xfrm>
            <a:off x="8696818" y="1104406"/>
            <a:ext cx="3273092" cy="458718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1800" dirty="0">
                <a:latin typeface="Arial" panose="020B0604020202020204" pitchFamily="34" charset="0"/>
                <a:cs typeface="Arial" panose="020B0604020202020204" pitchFamily="34" charset="0"/>
              </a:rPr>
              <a:t>Can you count in ones between 1 and 100, both forwards and backwards?</a:t>
            </a:r>
          </a:p>
          <a:p>
            <a:pPr>
              <a:lnSpc>
                <a:spcPct val="120000"/>
              </a:lnSpc>
              <a:spcBef>
                <a:spcPts val="600"/>
              </a:spcBef>
              <a:spcAft>
                <a:spcPts val="600"/>
              </a:spcAft>
              <a:buClr>
                <a:srgbClr val="585858"/>
              </a:buClr>
              <a:buFont typeface="Arial" panose="020B0604020202020204" pitchFamily="34" charset="0"/>
              <a:buChar char="•"/>
            </a:pPr>
            <a:r>
              <a:rPr lang="en-GB" sz="1800" dirty="0">
                <a:latin typeface="Arial" panose="020B0604020202020204" pitchFamily="34" charset="0"/>
                <a:cs typeface="Arial" panose="020B0604020202020204" pitchFamily="34" charset="0"/>
              </a:rPr>
              <a:t>Can you start your count from different numbers?</a:t>
            </a:r>
          </a:p>
          <a:p>
            <a:pPr>
              <a:lnSpc>
                <a:spcPct val="120000"/>
              </a:lnSpc>
              <a:spcBef>
                <a:spcPts val="600"/>
              </a:spcBef>
              <a:spcAft>
                <a:spcPts val="600"/>
              </a:spcAft>
              <a:buClr>
                <a:srgbClr val="585858"/>
              </a:buClr>
              <a:buFont typeface="Arial" panose="020B0604020202020204" pitchFamily="34" charset="0"/>
              <a:buChar char="•"/>
            </a:pPr>
            <a:r>
              <a:rPr lang="en-GB" sz="1800" dirty="0">
                <a:latin typeface="Arial" panose="020B0604020202020204" pitchFamily="34" charset="0"/>
                <a:cs typeface="Arial" panose="020B0604020202020204" pitchFamily="34" charset="0"/>
              </a:rPr>
              <a:t>Can you say the number of straws each time a bundle is tied up? Louder!</a:t>
            </a:r>
          </a:p>
          <a:p>
            <a:pPr>
              <a:lnSpc>
                <a:spcPct val="120000"/>
              </a:lnSpc>
              <a:spcBef>
                <a:spcPts val="600"/>
              </a:spcBef>
              <a:spcAft>
                <a:spcPts val="600"/>
              </a:spcAft>
              <a:buClr>
                <a:srgbClr val="585858"/>
              </a:buClr>
              <a:buFont typeface="Arial" panose="020B0604020202020204" pitchFamily="34" charset="0"/>
              <a:buChar char="•"/>
            </a:pPr>
            <a:r>
              <a:rPr lang="en-GB" sz="1800" dirty="0">
                <a:latin typeface="Arial" panose="020B0604020202020204" pitchFamily="34" charset="0"/>
                <a:cs typeface="Arial" panose="020B0604020202020204" pitchFamily="34" charset="0"/>
              </a:rPr>
              <a:t>Are you saying the ‘teen numbers’ clearly?</a:t>
            </a:r>
          </a:p>
          <a:p>
            <a:pPr>
              <a:lnSpc>
                <a:spcPct val="120000"/>
              </a:lnSpc>
              <a:spcBef>
                <a:spcPts val="600"/>
              </a:spcBef>
              <a:spcAft>
                <a:spcPts val="600"/>
              </a:spcAft>
              <a:buClr>
                <a:srgbClr val="585858"/>
              </a:buClr>
              <a:buFont typeface="Arial" panose="020B0604020202020204" pitchFamily="34" charset="0"/>
              <a:buChar char="•"/>
            </a:pPr>
            <a:r>
              <a:rPr lang="en-GB" sz="1800" dirty="0">
                <a:latin typeface="Arial" panose="020B0604020202020204" pitchFamily="34" charset="0"/>
                <a:cs typeface="Arial" panose="020B0604020202020204" pitchFamily="34" charset="0"/>
              </a:rPr>
              <a:t>Can you say the count in two ways?</a:t>
            </a:r>
          </a:p>
          <a:p>
            <a:pPr>
              <a:lnSpc>
                <a:spcPct val="120000"/>
              </a:lnSpc>
              <a:spcBef>
                <a:spcPts val="600"/>
              </a:spcBef>
              <a:spcAft>
                <a:spcPts val="600"/>
              </a:spcAft>
              <a:buClr>
                <a:srgbClr val="585858"/>
              </a:buClr>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
        <p:nvSpPr>
          <p:cNvPr id="414" name="TextBox 19">
            <a:extLst>
              <a:ext uri="{FF2B5EF4-FFF2-40B4-BE49-F238E27FC236}">
                <a16:creationId xmlns:a16="http://schemas.microsoft.com/office/drawing/2014/main" id="{38325030-5263-46F5-B459-6C8E3E4538E7}"/>
              </a:ext>
            </a:extLst>
          </p:cNvPr>
          <p:cNvSpPr txBox="1"/>
          <p:nvPr/>
        </p:nvSpPr>
        <p:spPr>
          <a:xfrm>
            <a:off x="222091" y="5691589"/>
            <a:ext cx="8423145" cy="978729"/>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buNone/>
            </a:pPr>
            <a:r>
              <a:rPr lang="en-GB" sz="1800" i="1" dirty="0"/>
              <a:t>Seven, eight, nine, ten, eleven, twelve… twenty, twenty-one, twenty-two…</a:t>
            </a:r>
          </a:p>
          <a:p>
            <a:pPr>
              <a:buNone/>
            </a:pPr>
            <a:r>
              <a:rPr lang="en-GB" sz="1800" i="1" dirty="0"/>
              <a:t>Seven, eight, nine, ten, one-ten, one-ten-one, one-ten-two… two-tens, two-tens-one, two-tens-two…</a:t>
            </a:r>
          </a:p>
        </p:txBody>
      </p:sp>
      <p:sp>
        <p:nvSpPr>
          <p:cNvPr id="3" name="Content Placeholder 2">
            <a:extLst>
              <a:ext uri="{FF2B5EF4-FFF2-40B4-BE49-F238E27FC236}">
                <a16:creationId xmlns:a16="http://schemas.microsoft.com/office/drawing/2014/main" id="{BFDFFD13-4FB4-4EDF-9B48-B9B78E7A5299}"/>
              </a:ext>
            </a:extLst>
          </p:cNvPr>
          <p:cNvSpPr txBox="1">
            <a:spLocks/>
          </p:cNvSpPr>
          <p:nvPr/>
        </p:nvSpPr>
        <p:spPr>
          <a:xfrm>
            <a:off x="222090" y="5133895"/>
            <a:ext cx="7925452" cy="435725"/>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1800" dirty="0">
                <a:latin typeface="Arial" panose="020B0604020202020204" pitchFamily="34" charset="0"/>
                <a:cs typeface="Arial" panose="020B0604020202020204" pitchFamily="34" charset="0"/>
              </a:rPr>
              <a:t>Begin by using real straws to count and bundle together in groups of 10</a:t>
            </a:r>
            <a:r>
              <a:rPr lang="en-GB" sz="2000" dirty="0">
                <a:latin typeface="Arial" panose="020B0604020202020204" pitchFamily="34" charset="0"/>
                <a:cs typeface="Arial" panose="020B0604020202020204" pitchFamily="34" charset="0"/>
              </a:rPr>
              <a:t>.</a:t>
            </a:r>
          </a:p>
          <a:p>
            <a:pPr marL="0" indent="0">
              <a:lnSpc>
                <a:spcPct val="120000"/>
              </a:lnSpc>
              <a:spcBef>
                <a:spcPts val="600"/>
              </a:spcBef>
              <a:spcAft>
                <a:spcPts val="600"/>
              </a:spcAft>
              <a:buNone/>
            </a:pPr>
            <a:endParaRPr lang="en-GB" sz="2000" kern="0" dirty="0">
              <a:solidFill>
                <a:schemeClr val="tx1"/>
              </a:solidFill>
            </a:endParaRPr>
          </a:p>
          <a:p>
            <a:pPr marL="0" indent="0">
              <a:lnSpc>
                <a:spcPct val="120000"/>
              </a:lnSpc>
              <a:spcBef>
                <a:spcPts val="600"/>
              </a:spcBef>
              <a:spcAft>
                <a:spcPts val="600"/>
              </a:spcAft>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custDataLst>
      <p:tags r:id="rId1"/>
    </p:custDataLst>
    <p:extLst>
      <p:ext uri="{BB962C8B-B14F-4D97-AF65-F5344CB8AC3E}">
        <p14:creationId xmlns:p14="http://schemas.microsoft.com/office/powerpoint/2010/main" val="21782080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3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3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4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5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4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4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5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5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6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16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6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6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7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73"/>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85"/>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176"/>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179"/>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182"/>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188"/>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191"/>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194"/>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97"/>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198"/>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201"/>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nodeType="clickEffect">
                                  <p:stCondLst>
                                    <p:cond delay="0"/>
                                  </p:stCondLst>
                                  <p:childTnLst>
                                    <p:set>
                                      <p:cBhvr>
                                        <p:cTn id="140" dur="1" fill="hold">
                                          <p:stCondLst>
                                            <p:cond delay="0"/>
                                          </p:stCondLst>
                                        </p:cTn>
                                        <p:tgtEl>
                                          <p:spTgt spid="204"/>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nodeType="clickEffect">
                                  <p:stCondLst>
                                    <p:cond delay="0"/>
                                  </p:stCondLst>
                                  <p:childTnLst>
                                    <p:set>
                                      <p:cBhvr>
                                        <p:cTn id="144" dur="1" fill="hold">
                                          <p:stCondLst>
                                            <p:cond delay="0"/>
                                          </p:stCondLst>
                                        </p:cTn>
                                        <p:tgtEl>
                                          <p:spTgt spid="216"/>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nodeType="clickEffect">
                                  <p:stCondLst>
                                    <p:cond delay="0"/>
                                  </p:stCondLst>
                                  <p:childTnLst>
                                    <p:set>
                                      <p:cBhvr>
                                        <p:cTn id="148" dur="1" fill="hold">
                                          <p:stCondLst>
                                            <p:cond delay="0"/>
                                          </p:stCondLst>
                                        </p:cTn>
                                        <p:tgtEl>
                                          <p:spTgt spid="207"/>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nodeType="clickEffect">
                                  <p:stCondLst>
                                    <p:cond delay="0"/>
                                  </p:stCondLst>
                                  <p:childTnLst>
                                    <p:set>
                                      <p:cBhvr>
                                        <p:cTn id="152" dur="1" fill="hold">
                                          <p:stCondLst>
                                            <p:cond delay="0"/>
                                          </p:stCondLst>
                                        </p:cTn>
                                        <p:tgtEl>
                                          <p:spTgt spid="210"/>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nodeType="clickEffect">
                                  <p:stCondLst>
                                    <p:cond delay="0"/>
                                  </p:stCondLst>
                                  <p:childTnLst>
                                    <p:set>
                                      <p:cBhvr>
                                        <p:cTn id="156" dur="1" fill="hold">
                                          <p:stCondLst>
                                            <p:cond delay="0"/>
                                          </p:stCondLst>
                                        </p:cTn>
                                        <p:tgtEl>
                                          <p:spTgt spid="213"/>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nodeType="clickEffect">
                                  <p:stCondLst>
                                    <p:cond delay="0"/>
                                  </p:stCondLst>
                                  <p:childTnLst>
                                    <p:set>
                                      <p:cBhvr>
                                        <p:cTn id="160" dur="1" fill="hold">
                                          <p:stCondLst>
                                            <p:cond delay="0"/>
                                          </p:stCondLst>
                                        </p:cTn>
                                        <p:tgtEl>
                                          <p:spTgt spid="219"/>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nodeType="clickEffect">
                                  <p:stCondLst>
                                    <p:cond delay="0"/>
                                  </p:stCondLst>
                                  <p:childTnLst>
                                    <p:set>
                                      <p:cBhvr>
                                        <p:cTn id="164" dur="1" fill="hold">
                                          <p:stCondLst>
                                            <p:cond delay="0"/>
                                          </p:stCondLst>
                                        </p:cTn>
                                        <p:tgtEl>
                                          <p:spTgt spid="222"/>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nodeType="clickEffect">
                                  <p:stCondLst>
                                    <p:cond delay="0"/>
                                  </p:stCondLst>
                                  <p:childTnLst>
                                    <p:set>
                                      <p:cBhvr>
                                        <p:cTn id="168" dur="1" fill="hold">
                                          <p:stCondLst>
                                            <p:cond delay="0"/>
                                          </p:stCondLst>
                                        </p:cTn>
                                        <p:tgtEl>
                                          <p:spTgt spid="225"/>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228"/>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nodeType="clickEffect">
                                  <p:stCondLst>
                                    <p:cond delay="0"/>
                                  </p:stCondLst>
                                  <p:childTnLst>
                                    <p:set>
                                      <p:cBhvr>
                                        <p:cTn id="174" dur="1" fill="hold">
                                          <p:stCondLst>
                                            <p:cond delay="0"/>
                                          </p:stCondLst>
                                        </p:cTn>
                                        <p:tgtEl>
                                          <p:spTgt spid="229"/>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nodeType="clickEffect">
                                  <p:stCondLst>
                                    <p:cond delay="0"/>
                                  </p:stCondLst>
                                  <p:childTnLst>
                                    <p:set>
                                      <p:cBhvr>
                                        <p:cTn id="178" dur="1" fill="hold">
                                          <p:stCondLst>
                                            <p:cond delay="0"/>
                                          </p:stCondLst>
                                        </p:cTn>
                                        <p:tgtEl>
                                          <p:spTgt spid="232"/>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nodeType="clickEffect">
                                  <p:stCondLst>
                                    <p:cond delay="0"/>
                                  </p:stCondLst>
                                  <p:childTnLst>
                                    <p:set>
                                      <p:cBhvr>
                                        <p:cTn id="182" dur="1" fill="hold">
                                          <p:stCondLst>
                                            <p:cond delay="0"/>
                                          </p:stCondLst>
                                        </p:cTn>
                                        <p:tgtEl>
                                          <p:spTgt spid="235"/>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nodeType="clickEffect">
                                  <p:stCondLst>
                                    <p:cond delay="0"/>
                                  </p:stCondLst>
                                  <p:childTnLst>
                                    <p:set>
                                      <p:cBhvr>
                                        <p:cTn id="186" dur="1" fill="hold">
                                          <p:stCondLst>
                                            <p:cond delay="0"/>
                                          </p:stCondLst>
                                        </p:cTn>
                                        <p:tgtEl>
                                          <p:spTgt spid="247"/>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nodeType="clickEffect">
                                  <p:stCondLst>
                                    <p:cond delay="0"/>
                                  </p:stCondLst>
                                  <p:childTnLst>
                                    <p:set>
                                      <p:cBhvr>
                                        <p:cTn id="190" dur="1" fill="hold">
                                          <p:stCondLst>
                                            <p:cond delay="0"/>
                                          </p:stCondLst>
                                        </p:cTn>
                                        <p:tgtEl>
                                          <p:spTgt spid="238"/>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nodeType="clickEffect">
                                  <p:stCondLst>
                                    <p:cond delay="0"/>
                                  </p:stCondLst>
                                  <p:childTnLst>
                                    <p:set>
                                      <p:cBhvr>
                                        <p:cTn id="194" dur="1" fill="hold">
                                          <p:stCondLst>
                                            <p:cond delay="0"/>
                                          </p:stCondLst>
                                        </p:cTn>
                                        <p:tgtEl>
                                          <p:spTgt spid="241"/>
                                        </p:tgtEl>
                                        <p:attrNameLst>
                                          <p:attrName>style.visibility</p:attrName>
                                        </p:attrNameLst>
                                      </p:cBhvr>
                                      <p:to>
                                        <p:strVal val="visible"/>
                                      </p:to>
                                    </p:set>
                                  </p:childTnLst>
                                </p:cTn>
                              </p:par>
                            </p:childTnLst>
                          </p:cTn>
                        </p:par>
                      </p:childTnLst>
                    </p:cTn>
                  </p:par>
                  <p:par>
                    <p:cTn id="195" fill="hold">
                      <p:stCondLst>
                        <p:cond delay="indefinite"/>
                      </p:stCondLst>
                      <p:childTnLst>
                        <p:par>
                          <p:cTn id="196" fill="hold">
                            <p:stCondLst>
                              <p:cond delay="0"/>
                            </p:stCondLst>
                            <p:childTnLst>
                              <p:par>
                                <p:cTn id="197" presetID="1" presetClass="entr" presetSubtype="0" fill="hold" nodeType="clickEffect">
                                  <p:stCondLst>
                                    <p:cond delay="0"/>
                                  </p:stCondLst>
                                  <p:childTnLst>
                                    <p:set>
                                      <p:cBhvr>
                                        <p:cTn id="198" dur="1" fill="hold">
                                          <p:stCondLst>
                                            <p:cond delay="0"/>
                                          </p:stCondLst>
                                        </p:cTn>
                                        <p:tgtEl>
                                          <p:spTgt spid="244"/>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ntr" presetSubtype="0" fill="hold" nodeType="clickEffect">
                                  <p:stCondLst>
                                    <p:cond delay="0"/>
                                  </p:stCondLst>
                                  <p:childTnLst>
                                    <p:set>
                                      <p:cBhvr>
                                        <p:cTn id="202" dur="1" fill="hold">
                                          <p:stCondLst>
                                            <p:cond delay="0"/>
                                          </p:stCondLst>
                                        </p:cTn>
                                        <p:tgtEl>
                                          <p:spTgt spid="250"/>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presetID="1" presetClass="entr" presetSubtype="0" fill="hold" nodeType="clickEffect">
                                  <p:stCondLst>
                                    <p:cond delay="0"/>
                                  </p:stCondLst>
                                  <p:childTnLst>
                                    <p:set>
                                      <p:cBhvr>
                                        <p:cTn id="206" dur="1" fill="hold">
                                          <p:stCondLst>
                                            <p:cond delay="0"/>
                                          </p:stCondLst>
                                        </p:cTn>
                                        <p:tgtEl>
                                          <p:spTgt spid="253"/>
                                        </p:tgtEl>
                                        <p:attrNameLst>
                                          <p:attrName>style.visibility</p:attrName>
                                        </p:attrNameLst>
                                      </p:cBhvr>
                                      <p:to>
                                        <p:strVal val="visible"/>
                                      </p:to>
                                    </p:set>
                                  </p:childTnLst>
                                </p:cTn>
                              </p:par>
                            </p:childTnLst>
                          </p:cTn>
                        </p:par>
                      </p:childTnLst>
                    </p:cTn>
                  </p:par>
                  <p:par>
                    <p:cTn id="207" fill="hold">
                      <p:stCondLst>
                        <p:cond delay="indefinite"/>
                      </p:stCondLst>
                      <p:childTnLst>
                        <p:par>
                          <p:cTn id="208" fill="hold">
                            <p:stCondLst>
                              <p:cond delay="0"/>
                            </p:stCondLst>
                            <p:childTnLst>
                              <p:par>
                                <p:cTn id="209" presetID="1" presetClass="entr" presetSubtype="0" fill="hold" nodeType="clickEffect">
                                  <p:stCondLst>
                                    <p:cond delay="0"/>
                                  </p:stCondLst>
                                  <p:childTnLst>
                                    <p:set>
                                      <p:cBhvr>
                                        <p:cTn id="210" dur="1" fill="hold">
                                          <p:stCondLst>
                                            <p:cond delay="0"/>
                                          </p:stCondLst>
                                        </p:cTn>
                                        <p:tgtEl>
                                          <p:spTgt spid="256"/>
                                        </p:tgtEl>
                                        <p:attrNameLst>
                                          <p:attrName>style.visibility</p:attrName>
                                        </p:attrNameLst>
                                      </p:cBhvr>
                                      <p:to>
                                        <p:strVal val="visible"/>
                                      </p:to>
                                    </p:set>
                                  </p:childTnLst>
                                </p:cTn>
                              </p:par>
                              <p:par>
                                <p:cTn id="211" presetID="1" presetClass="entr" presetSubtype="0" fill="hold" nodeType="withEffect">
                                  <p:stCondLst>
                                    <p:cond delay="0"/>
                                  </p:stCondLst>
                                  <p:childTnLst>
                                    <p:set>
                                      <p:cBhvr>
                                        <p:cTn id="212" dur="1" fill="hold">
                                          <p:stCondLst>
                                            <p:cond delay="0"/>
                                          </p:stCondLst>
                                        </p:cTn>
                                        <p:tgtEl>
                                          <p:spTgt spid="259"/>
                                        </p:tgtEl>
                                        <p:attrNameLst>
                                          <p:attrName>style.visibility</p:attrName>
                                        </p:attrNameLst>
                                      </p:cBhvr>
                                      <p:to>
                                        <p:strVal val="visible"/>
                                      </p:to>
                                    </p:set>
                                  </p:childTnLst>
                                </p:cTn>
                              </p:par>
                            </p:childTnLst>
                          </p:cTn>
                        </p:par>
                      </p:childTnLst>
                    </p:cTn>
                  </p:par>
                  <p:par>
                    <p:cTn id="213" fill="hold">
                      <p:stCondLst>
                        <p:cond delay="indefinite"/>
                      </p:stCondLst>
                      <p:childTnLst>
                        <p:par>
                          <p:cTn id="214" fill="hold">
                            <p:stCondLst>
                              <p:cond delay="0"/>
                            </p:stCondLst>
                            <p:childTnLst>
                              <p:par>
                                <p:cTn id="215" presetID="1" presetClass="entr" presetSubtype="0" fill="hold" nodeType="clickEffect">
                                  <p:stCondLst>
                                    <p:cond delay="0"/>
                                  </p:stCondLst>
                                  <p:childTnLst>
                                    <p:set>
                                      <p:cBhvr>
                                        <p:cTn id="216" dur="1" fill="hold">
                                          <p:stCondLst>
                                            <p:cond delay="0"/>
                                          </p:stCondLst>
                                        </p:cTn>
                                        <p:tgtEl>
                                          <p:spTgt spid="260"/>
                                        </p:tgtEl>
                                        <p:attrNameLst>
                                          <p:attrName>style.visibility</p:attrName>
                                        </p:attrNameLst>
                                      </p:cBhvr>
                                      <p:to>
                                        <p:strVal val="visible"/>
                                      </p:to>
                                    </p:set>
                                  </p:childTnLst>
                                </p:cTn>
                              </p:par>
                            </p:childTnLst>
                          </p:cTn>
                        </p:par>
                      </p:childTnLst>
                    </p:cTn>
                  </p:par>
                  <p:par>
                    <p:cTn id="217" fill="hold">
                      <p:stCondLst>
                        <p:cond delay="indefinite"/>
                      </p:stCondLst>
                      <p:childTnLst>
                        <p:par>
                          <p:cTn id="218" fill="hold">
                            <p:stCondLst>
                              <p:cond delay="0"/>
                            </p:stCondLst>
                            <p:childTnLst>
                              <p:par>
                                <p:cTn id="219" presetID="1" presetClass="entr" presetSubtype="0" fill="hold" nodeType="clickEffect">
                                  <p:stCondLst>
                                    <p:cond delay="0"/>
                                  </p:stCondLst>
                                  <p:childTnLst>
                                    <p:set>
                                      <p:cBhvr>
                                        <p:cTn id="220" dur="1" fill="hold">
                                          <p:stCondLst>
                                            <p:cond delay="0"/>
                                          </p:stCondLst>
                                        </p:cTn>
                                        <p:tgtEl>
                                          <p:spTgt spid="263"/>
                                        </p:tgtEl>
                                        <p:attrNameLst>
                                          <p:attrName>style.visibility</p:attrName>
                                        </p:attrNameLst>
                                      </p:cBhvr>
                                      <p:to>
                                        <p:strVal val="visible"/>
                                      </p:to>
                                    </p:set>
                                  </p:childTnLst>
                                </p:cTn>
                              </p:par>
                            </p:childTnLst>
                          </p:cTn>
                        </p:par>
                      </p:childTnLst>
                    </p:cTn>
                  </p:par>
                  <p:par>
                    <p:cTn id="221" fill="hold">
                      <p:stCondLst>
                        <p:cond delay="indefinite"/>
                      </p:stCondLst>
                      <p:childTnLst>
                        <p:par>
                          <p:cTn id="222" fill="hold">
                            <p:stCondLst>
                              <p:cond delay="0"/>
                            </p:stCondLst>
                            <p:childTnLst>
                              <p:par>
                                <p:cTn id="223" presetID="1" presetClass="entr" presetSubtype="0" fill="hold" nodeType="clickEffect">
                                  <p:stCondLst>
                                    <p:cond delay="0"/>
                                  </p:stCondLst>
                                  <p:childTnLst>
                                    <p:set>
                                      <p:cBhvr>
                                        <p:cTn id="224" dur="1" fill="hold">
                                          <p:stCondLst>
                                            <p:cond delay="0"/>
                                          </p:stCondLst>
                                        </p:cTn>
                                        <p:tgtEl>
                                          <p:spTgt spid="266"/>
                                        </p:tgtEl>
                                        <p:attrNameLst>
                                          <p:attrName>style.visibility</p:attrName>
                                        </p:attrNameLst>
                                      </p:cBhvr>
                                      <p:to>
                                        <p:strVal val="visible"/>
                                      </p:to>
                                    </p:set>
                                  </p:childTnLst>
                                </p:cTn>
                              </p:par>
                            </p:childTnLst>
                          </p:cTn>
                        </p:par>
                      </p:childTnLst>
                    </p:cTn>
                  </p:par>
                  <p:par>
                    <p:cTn id="225" fill="hold">
                      <p:stCondLst>
                        <p:cond delay="indefinite"/>
                      </p:stCondLst>
                      <p:childTnLst>
                        <p:par>
                          <p:cTn id="226" fill="hold">
                            <p:stCondLst>
                              <p:cond delay="0"/>
                            </p:stCondLst>
                            <p:childTnLst>
                              <p:par>
                                <p:cTn id="227" presetID="1" presetClass="entr" presetSubtype="0" fill="hold" nodeType="clickEffect">
                                  <p:stCondLst>
                                    <p:cond delay="0"/>
                                  </p:stCondLst>
                                  <p:childTnLst>
                                    <p:set>
                                      <p:cBhvr>
                                        <p:cTn id="228" dur="1" fill="hold">
                                          <p:stCondLst>
                                            <p:cond delay="0"/>
                                          </p:stCondLst>
                                        </p:cTn>
                                        <p:tgtEl>
                                          <p:spTgt spid="278"/>
                                        </p:tgtEl>
                                        <p:attrNameLst>
                                          <p:attrName>style.visibility</p:attrName>
                                        </p:attrNameLst>
                                      </p:cBhvr>
                                      <p:to>
                                        <p:strVal val="visible"/>
                                      </p:to>
                                    </p:set>
                                  </p:childTnLst>
                                </p:cTn>
                              </p:par>
                            </p:childTnLst>
                          </p:cTn>
                        </p:par>
                      </p:childTnLst>
                    </p:cTn>
                  </p:par>
                  <p:par>
                    <p:cTn id="229" fill="hold">
                      <p:stCondLst>
                        <p:cond delay="indefinite"/>
                      </p:stCondLst>
                      <p:childTnLst>
                        <p:par>
                          <p:cTn id="230" fill="hold">
                            <p:stCondLst>
                              <p:cond delay="0"/>
                            </p:stCondLst>
                            <p:childTnLst>
                              <p:par>
                                <p:cTn id="231" presetID="1" presetClass="entr" presetSubtype="0" fill="hold" nodeType="clickEffect">
                                  <p:stCondLst>
                                    <p:cond delay="0"/>
                                  </p:stCondLst>
                                  <p:childTnLst>
                                    <p:set>
                                      <p:cBhvr>
                                        <p:cTn id="232" dur="1" fill="hold">
                                          <p:stCondLst>
                                            <p:cond delay="0"/>
                                          </p:stCondLst>
                                        </p:cTn>
                                        <p:tgtEl>
                                          <p:spTgt spid="269"/>
                                        </p:tgtEl>
                                        <p:attrNameLst>
                                          <p:attrName>style.visibility</p:attrName>
                                        </p:attrNameLst>
                                      </p:cBhvr>
                                      <p:to>
                                        <p:strVal val="visible"/>
                                      </p:to>
                                    </p:set>
                                  </p:childTnLst>
                                </p:cTn>
                              </p:par>
                            </p:childTnLst>
                          </p:cTn>
                        </p:par>
                      </p:childTnLst>
                    </p:cTn>
                  </p:par>
                  <p:par>
                    <p:cTn id="233" fill="hold">
                      <p:stCondLst>
                        <p:cond delay="indefinite"/>
                      </p:stCondLst>
                      <p:childTnLst>
                        <p:par>
                          <p:cTn id="234" fill="hold">
                            <p:stCondLst>
                              <p:cond delay="0"/>
                            </p:stCondLst>
                            <p:childTnLst>
                              <p:par>
                                <p:cTn id="235" presetID="1" presetClass="entr" presetSubtype="0" fill="hold" nodeType="clickEffect">
                                  <p:stCondLst>
                                    <p:cond delay="0"/>
                                  </p:stCondLst>
                                  <p:childTnLst>
                                    <p:set>
                                      <p:cBhvr>
                                        <p:cTn id="236" dur="1" fill="hold">
                                          <p:stCondLst>
                                            <p:cond delay="0"/>
                                          </p:stCondLst>
                                        </p:cTn>
                                        <p:tgtEl>
                                          <p:spTgt spid="272"/>
                                        </p:tgtEl>
                                        <p:attrNameLst>
                                          <p:attrName>style.visibility</p:attrName>
                                        </p:attrNameLst>
                                      </p:cBhvr>
                                      <p:to>
                                        <p:strVal val="visible"/>
                                      </p:to>
                                    </p:set>
                                  </p:childTnLst>
                                </p:cTn>
                              </p:par>
                            </p:childTnLst>
                          </p:cTn>
                        </p:par>
                      </p:childTnLst>
                    </p:cTn>
                  </p:par>
                  <p:par>
                    <p:cTn id="237" fill="hold">
                      <p:stCondLst>
                        <p:cond delay="indefinite"/>
                      </p:stCondLst>
                      <p:childTnLst>
                        <p:par>
                          <p:cTn id="238" fill="hold">
                            <p:stCondLst>
                              <p:cond delay="0"/>
                            </p:stCondLst>
                            <p:childTnLst>
                              <p:par>
                                <p:cTn id="239" presetID="1" presetClass="entr" presetSubtype="0" fill="hold" nodeType="clickEffect">
                                  <p:stCondLst>
                                    <p:cond delay="0"/>
                                  </p:stCondLst>
                                  <p:childTnLst>
                                    <p:set>
                                      <p:cBhvr>
                                        <p:cTn id="240" dur="1" fill="hold">
                                          <p:stCondLst>
                                            <p:cond delay="0"/>
                                          </p:stCondLst>
                                        </p:cTn>
                                        <p:tgtEl>
                                          <p:spTgt spid="275"/>
                                        </p:tgtEl>
                                        <p:attrNameLst>
                                          <p:attrName>style.visibility</p:attrName>
                                        </p:attrNameLst>
                                      </p:cBhvr>
                                      <p:to>
                                        <p:strVal val="visible"/>
                                      </p:to>
                                    </p:set>
                                  </p:childTnLst>
                                </p:cTn>
                              </p:par>
                            </p:childTnLst>
                          </p:cTn>
                        </p:par>
                      </p:childTnLst>
                    </p:cTn>
                  </p:par>
                  <p:par>
                    <p:cTn id="241" fill="hold">
                      <p:stCondLst>
                        <p:cond delay="indefinite"/>
                      </p:stCondLst>
                      <p:childTnLst>
                        <p:par>
                          <p:cTn id="242" fill="hold">
                            <p:stCondLst>
                              <p:cond delay="0"/>
                            </p:stCondLst>
                            <p:childTnLst>
                              <p:par>
                                <p:cTn id="243" presetID="1" presetClass="entr" presetSubtype="0" fill="hold" nodeType="clickEffect">
                                  <p:stCondLst>
                                    <p:cond delay="0"/>
                                  </p:stCondLst>
                                  <p:childTnLst>
                                    <p:set>
                                      <p:cBhvr>
                                        <p:cTn id="244" dur="1" fill="hold">
                                          <p:stCondLst>
                                            <p:cond delay="0"/>
                                          </p:stCondLst>
                                        </p:cTn>
                                        <p:tgtEl>
                                          <p:spTgt spid="281"/>
                                        </p:tgtEl>
                                        <p:attrNameLst>
                                          <p:attrName>style.visibility</p:attrName>
                                        </p:attrNameLst>
                                      </p:cBhvr>
                                      <p:to>
                                        <p:strVal val="visible"/>
                                      </p:to>
                                    </p:set>
                                  </p:childTnLst>
                                </p:cTn>
                              </p:par>
                            </p:childTnLst>
                          </p:cTn>
                        </p:par>
                      </p:childTnLst>
                    </p:cTn>
                  </p:par>
                  <p:par>
                    <p:cTn id="245" fill="hold">
                      <p:stCondLst>
                        <p:cond delay="indefinite"/>
                      </p:stCondLst>
                      <p:childTnLst>
                        <p:par>
                          <p:cTn id="246" fill="hold">
                            <p:stCondLst>
                              <p:cond delay="0"/>
                            </p:stCondLst>
                            <p:childTnLst>
                              <p:par>
                                <p:cTn id="247" presetID="1" presetClass="entr" presetSubtype="0" fill="hold" nodeType="clickEffect">
                                  <p:stCondLst>
                                    <p:cond delay="0"/>
                                  </p:stCondLst>
                                  <p:childTnLst>
                                    <p:set>
                                      <p:cBhvr>
                                        <p:cTn id="248" dur="1" fill="hold">
                                          <p:stCondLst>
                                            <p:cond delay="0"/>
                                          </p:stCondLst>
                                        </p:cTn>
                                        <p:tgtEl>
                                          <p:spTgt spid="284"/>
                                        </p:tgtEl>
                                        <p:attrNameLst>
                                          <p:attrName>style.visibility</p:attrName>
                                        </p:attrNameLst>
                                      </p:cBhvr>
                                      <p:to>
                                        <p:strVal val="visible"/>
                                      </p:to>
                                    </p:set>
                                  </p:childTnLst>
                                </p:cTn>
                              </p:par>
                            </p:childTnLst>
                          </p:cTn>
                        </p:par>
                      </p:childTnLst>
                    </p:cTn>
                  </p:par>
                  <p:par>
                    <p:cTn id="249" fill="hold">
                      <p:stCondLst>
                        <p:cond delay="indefinite"/>
                      </p:stCondLst>
                      <p:childTnLst>
                        <p:par>
                          <p:cTn id="250" fill="hold">
                            <p:stCondLst>
                              <p:cond delay="0"/>
                            </p:stCondLst>
                            <p:childTnLst>
                              <p:par>
                                <p:cTn id="251" presetID="1" presetClass="entr" presetSubtype="0" fill="hold" nodeType="clickEffect">
                                  <p:stCondLst>
                                    <p:cond delay="0"/>
                                  </p:stCondLst>
                                  <p:childTnLst>
                                    <p:set>
                                      <p:cBhvr>
                                        <p:cTn id="252" dur="1" fill="hold">
                                          <p:stCondLst>
                                            <p:cond delay="0"/>
                                          </p:stCondLst>
                                        </p:cTn>
                                        <p:tgtEl>
                                          <p:spTgt spid="287"/>
                                        </p:tgtEl>
                                        <p:attrNameLst>
                                          <p:attrName>style.visibility</p:attrName>
                                        </p:attrNameLst>
                                      </p:cBhvr>
                                      <p:to>
                                        <p:strVal val="visible"/>
                                      </p:to>
                                    </p:set>
                                  </p:childTnLst>
                                </p:cTn>
                              </p:par>
                              <p:par>
                                <p:cTn id="253" presetID="1" presetClass="entr" presetSubtype="0" fill="hold" nodeType="withEffect">
                                  <p:stCondLst>
                                    <p:cond delay="0"/>
                                  </p:stCondLst>
                                  <p:childTnLst>
                                    <p:set>
                                      <p:cBhvr>
                                        <p:cTn id="254" dur="1" fill="hold">
                                          <p:stCondLst>
                                            <p:cond delay="0"/>
                                          </p:stCondLst>
                                        </p:cTn>
                                        <p:tgtEl>
                                          <p:spTgt spid="290"/>
                                        </p:tgtEl>
                                        <p:attrNameLst>
                                          <p:attrName>style.visibility</p:attrName>
                                        </p:attrNameLst>
                                      </p:cBhvr>
                                      <p:to>
                                        <p:strVal val="visible"/>
                                      </p:to>
                                    </p:set>
                                  </p:childTnLst>
                                </p:cTn>
                              </p:par>
                            </p:childTnLst>
                          </p:cTn>
                        </p:par>
                      </p:childTnLst>
                    </p:cTn>
                  </p:par>
                  <p:par>
                    <p:cTn id="255" fill="hold">
                      <p:stCondLst>
                        <p:cond delay="indefinite"/>
                      </p:stCondLst>
                      <p:childTnLst>
                        <p:par>
                          <p:cTn id="256" fill="hold">
                            <p:stCondLst>
                              <p:cond delay="0"/>
                            </p:stCondLst>
                            <p:childTnLst>
                              <p:par>
                                <p:cTn id="257" presetID="1" presetClass="entr" presetSubtype="0" fill="hold" nodeType="clickEffect">
                                  <p:stCondLst>
                                    <p:cond delay="0"/>
                                  </p:stCondLst>
                                  <p:childTnLst>
                                    <p:set>
                                      <p:cBhvr>
                                        <p:cTn id="258" dur="1" fill="hold">
                                          <p:stCondLst>
                                            <p:cond delay="0"/>
                                          </p:stCondLst>
                                        </p:cTn>
                                        <p:tgtEl>
                                          <p:spTgt spid="291"/>
                                        </p:tgtEl>
                                        <p:attrNameLst>
                                          <p:attrName>style.visibility</p:attrName>
                                        </p:attrNameLst>
                                      </p:cBhvr>
                                      <p:to>
                                        <p:strVal val="visible"/>
                                      </p:to>
                                    </p:set>
                                  </p:childTnLst>
                                </p:cTn>
                              </p:par>
                            </p:childTnLst>
                          </p:cTn>
                        </p:par>
                      </p:childTnLst>
                    </p:cTn>
                  </p:par>
                  <p:par>
                    <p:cTn id="259" fill="hold">
                      <p:stCondLst>
                        <p:cond delay="indefinite"/>
                      </p:stCondLst>
                      <p:childTnLst>
                        <p:par>
                          <p:cTn id="260" fill="hold">
                            <p:stCondLst>
                              <p:cond delay="0"/>
                            </p:stCondLst>
                            <p:childTnLst>
                              <p:par>
                                <p:cTn id="261" presetID="1" presetClass="entr" presetSubtype="0" fill="hold" nodeType="clickEffect">
                                  <p:stCondLst>
                                    <p:cond delay="0"/>
                                  </p:stCondLst>
                                  <p:childTnLst>
                                    <p:set>
                                      <p:cBhvr>
                                        <p:cTn id="262" dur="1" fill="hold">
                                          <p:stCondLst>
                                            <p:cond delay="0"/>
                                          </p:stCondLst>
                                        </p:cTn>
                                        <p:tgtEl>
                                          <p:spTgt spid="294"/>
                                        </p:tgtEl>
                                        <p:attrNameLst>
                                          <p:attrName>style.visibility</p:attrName>
                                        </p:attrNameLst>
                                      </p:cBhvr>
                                      <p:to>
                                        <p:strVal val="visible"/>
                                      </p:to>
                                    </p:set>
                                  </p:childTnLst>
                                </p:cTn>
                              </p:par>
                            </p:childTnLst>
                          </p:cTn>
                        </p:par>
                      </p:childTnLst>
                    </p:cTn>
                  </p:par>
                  <p:par>
                    <p:cTn id="263" fill="hold">
                      <p:stCondLst>
                        <p:cond delay="indefinite"/>
                      </p:stCondLst>
                      <p:childTnLst>
                        <p:par>
                          <p:cTn id="264" fill="hold">
                            <p:stCondLst>
                              <p:cond delay="0"/>
                            </p:stCondLst>
                            <p:childTnLst>
                              <p:par>
                                <p:cTn id="265" presetID="1" presetClass="entr" presetSubtype="0" fill="hold" nodeType="clickEffect">
                                  <p:stCondLst>
                                    <p:cond delay="0"/>
                                  </p:stCondLst>
                                  <p:childTnLst>
                                    <p:set>
                                      <p:cBhvr>
                                        <p:cTn id="266" dur="1" fill="hold">
                                          <p:stCondLst>
                                            <p:cond delay="0"/>
                                          </p:stCondLst>
                                        </p:cTn>
                                        <p:tgtEl>
                                          <p:spTgt spid="306"/>
                                        </p:tgtEl>
                                        <p:attrNameLst>
                                          <p:attrName>style.visibility</p:attrName>
                                        </p:attrNameLst>
                                      </p:cBhvr>
                                      <p:to>
                                        <p:strVal val="visible"/>
                                      </p:to>
                                    </p:set>
                                  </p:childTnLst>
                                </p:cTn>
                              </p:par>
                            </p:childTnLst>
                          </p:cTn>
                        </p:par>
                      </p:childTnLst>
                    </p:cTn>
                  </p:par>
                  <p:par>
                    <p:cTn id="267" fill="hold">
                      <p:stCondLst>
                        <p:cond delay="indefinite"/>
                      </p:stCondLst>
                      <p:childTnLst>
                        <p:par>
                          <p:cTn id="268" fill="hold">
                            <p:stCondLst>
                              <p:cond delay="0"/>
                            </p:stCondLst>
                            <p:childTnLst>
                              <p:par>
                                <p:cTn id="269" presetID="1" presetClass="entr" presetSubtype="0" fill="hold" nodeType="clickEffect">
                                  <p:stCondLst>
                                    <p:cond delay="0"/>
                                  </p:stCondLst>
                                  <p:childTnLst>
                                    <p:set>
                                      <p:cBhvr>
                                        <p:cTn id="270" dur="1" fill="hold">
                                          <p:stCondLst>
                                            <p:cond delay="0"/>
                                          </p:stCondLst>
                                        </p:cTn>
                                        <p:tgtEl>
                                          <p:spTgt spid="297"/>
                                        </p:tgtEl>
                                        <p:attrNameLst>
                                          <p:attrName>style.visibility</p:attrName>
                                        </p:attrNameLst>
                                      </p:cBhvr>
                                      <p:to>
                                        <p:strVal val="visible"/>
                                      </p:to>
                                    </p:set>
                                  </p:childTnLst>
                                </p:cTn>
                              </p:par>
                            </p:childTnLst>
                          </p:cTn>
                        </p:par>
                      </p:childTnLst>
                    </p:cTn>
                  </p:par>
                  <p:par>
                    <p:cTn id="271" fill="hold">
                      <p:stCondLst>
                        <p:cond delay="indefinite"/>
                      </p:stCondLst>
                      <p:childTnLst>
                        <p:par>
                          <p:cTn id="272" fill="hold">
                            <p:stCondLst>
                              <p:cond delay="0"/>
                            </p:stCondLst>
                            <p:childTnLst>
                              <p:par>
                                <p:cTn id="273" presetID="1" presetClass="entr" presetSubtype="0" fill="hold" nodeType="clickEffect">
                                  <p:stCondLst>
                                    <p:cond delay="0"/>
                                  </p:stCondLst>
                                  <p:childTnLst>
                                    <p:set>
                                      <p:cBhvr>
                                        <p:cTn id="274" dur="1" fill="hold">
                                          <p:stCondLst>
                                            <p:cond delay="0"/>
                                          </p:stCondLst>
                                        </p:cTn>
                                        <p:tgtEl>
                                          <p:spTgt spid="300"/>
                                        </p:tgtEl>
                                        <p:attrNameLst>
                                          <p:attrName>style.visibility</p:attrName>
                                        </p:attrNameLst>
                                      </p:cBhvr>
                                      <p:to>
                                        <p:strVal val="visible"/>
                                      </p:to>
                                    </p:set>
                                  </p:childTnLst>
                                </p:cTn>
                              </p:par>
                            </p:childTnLst>
                          </p:cTn>
                        </p:par>
                      </p:childTnLst>
                    </p:cTn>
                  </p:par>
                  <p:par>
                    <p:cTn id="275" fill="hold">
                      <p:stCondLst>
                        <p:cond delay="indefinite"/>
                      </p:stCondLst>
                      <p:childTnLst>
                        <p:par>
                          <p:cTn id="276" fill="hold">
                            <p:stCondLst>
                              <p:cond delay="0"/>
                            </p:stCondLst>
                            <p:childTnLst>
                              <p:par>
                                <p:cTn id="277" presetID="1" presetClass="entr" presetSubtype="0" fill="hold" nodeType="clickEffect">
                                  <p:stCondLst>
                                    <p:cond delay="0"/>
                                  </p:stCondLst>
                                  <p:childTnLst>
                                    <p:set>
                                      <p:cBhvr>
                                        <p:cTn id="278" dur="1" fill="hold">
                                          <p:stCondLst>
                                            <p:cond delay="0"/>
                                          </p:stCondLst>
                                        </p:cTn>
                                        <p:tgtEl>
                                          <p:spTgt spid="303"/>
                                        </p:tgtEl>
                                        <p:attrNameLst>
                                          <p:attrName>style.visibility</p:attrName>
                                        </p:attrNameLst>
                                      </p:cBhvr>
                                      <p:to>
                                        <p:strVal val="visible"/>
                                      </p:to>
                                    </p:set>
                                  </p:childTnLst>
                                </p:cTn>
                              </p:par>
                            </p:childTnLst>
                          </p:cTn>
                        </p:par>
                      </p:childTnLst>
                    </p:cTn>
                  </p:par>
                  <p:par>
                    <p:cTn id="279" fill="hold">
                      <p:stCondLst>
                        <p:cond delay="indefinite"/>
                      </p:stCondLst>
                      <p:childTnLst>
                        <p:par>
                          <p:cTn id="280" fill="hold">
                            <p:stCondLst>
                              <p:cond delay="0"/>
                            </p:stCondLst>
                            <p:childTnLst>
                              <p:par>
                                <p:cTn id="281" presetID="1" presetClass="entr" presetSubtype="0" fill="hold" nodeType="clickEffect">
                                  <p:stCondLst>
                                    <p:cond delay="0"/>
                                  </p:stCondLst>
                                  <p:childTnLst>
                                    <p:set>
                                      <p:cBhvr>
                                        <p:cTn id="282" dur="1" fill="hold">
                                          <p:stCondLst>
                                            <p:cond delay="0"/>
                                          </p:stCondLst>
                                        </p:cTn>
                                        <p:tgtEl>
                                          <p:spTgt spid="309"/>
                                        </p:tgtEl>
                                        <p:attrNameLst>
                                          <p:attrName>style.visibility</p:attrName>
                                        </p:attrNameLst>
                                      </p:cBhvr>
                                      <p:to>
                                        <p:strVal val="visible"/>
                                      </p:to>
                                    </p:set>
                                  </p:childTnLst>
                                </p:cTn>
                              </p:par>
                            </p:childTnLst>
                          </p:cTn>
                        </p:par>
                      </p:childTnLst>
                    </p:cTn>
                  </p:par>
                  <p:par>
                    <p:cTn id="283" fill="hold">
                      <p:stCondLst>
                        <p:cond delay="indefinite"/>
                      </p:stCondLst>
                      <p:childTnLst>
                        <p:par>
                          <p:cTn id="284" fill="hold">
                            <p:stCondLst>
                              <p:cond delay="0"/>
                            </p:stCondLst>
                            <p:childTnLst>
                              <p:par>
                                <p:cTn id="285" presetID="1" presetClass="entr" presetSubtype="0" fill="hold" nodeType="clickEffect">
                                  <p:stCondLst>
                                    <p:cond delay="0"/>
                                  </p:stCondLst>
                                  <p:childTnLst>
                                    <p:set>
                                      <p:cBhvr>
                                        <p:cTn id="286" dur="1" fill="hold">
                                          <p:stCondLst>
                                            <p:cond delay="0"/>
                                          </p:stCondLst>
                                        </p:cTn>
                                        <p:tgtEl>
                                          <p:spTgt spid="312"/>
                                        </p:tgtEl>
                                        <p:attrNameLst>
                                          <p:attrName>style.visibility</p:attrName>
                                        </p:attrNameLst>
                                      </p:cBhvr>
                                      <p:to>
                                        <p:strVal val="visible"/>
                                      </p:to>
                                    </p:set>
                                  </p:childTnLst>
                                </p:cTn>
                              </p:par>
                            </p:childTnLst>
                          </p:cTn>
                        </p:par>
                      </p:childTnLst>
                    </p:cTn>
                  </p:par>
                  <p:par>
                    <p:cTn id="287" fill="hold">
                      <p:stCondLst>
                        <p:cond delay="indefinite"/>
                      </p:stCondLst>
                      <p:childTnLst>
                        <p:par>
                          <p:cTn id="288" fill="hold">
                            <p:stCondLst>
                              <p:cond delay="0"/>
                            </p:stCondLst>
                            <p:childTnLst>
                              <p:par>
                                <p:cTn id="289" presetID="1" presetClass="entr" presetSubtype="0" fill="hold" nodeType="clickEffect">
                                  <p:stCondLst>
                                    <p:cond delay="0"/>
                                  </p:stCondLst>
                                  <p:childTnLst>
                                    <p:set>
                                      <p:cBhvr>
                                        <p:cTn id="290" dur="1" fill="hold">
                                          <p:stCondLst>
                                            <p:cond delay="0"/>
                                          </p:stCondLst>
                                        </p:cTn>
                                        <p:tgtEl>
                                          <p:spTgt spid="315"/>
                                        </p:tgtEl>
                                        <p:attrNameLst>
                                          <p:attrName>style.visibility</p:attrName>
                                        </p:attrNameLst>
                                      </p:cBhvr>
                                      <p:to>
                                        <p:strVal val="visible"/>
                                      </p:to>
                                    </p:set>
                                  </p:childTnLst>
                                </p:cTn>
                              </p:par>
                              <p:par>
                                <p:cTn id="291" presetID="1" presetClass="entr" presetSubtype="0" fill="hold" nodeType="withEffect">
                                  <p:stCondLst>
                                    <p:cond delay="0"/>
                                  </p:stCondLst>
                                  <p:childTnLst>
                                    <p:set>
                                      <p:cBhvr>
                                        <p:cTn id="292" dur="1" fill="hold">
                                          <p:stCondLst>
                                            <p:cond delay="0"/>
                                          </p:stCondLst>
                                        </p:cTn>
                                        <p:tgtEl>
                                          <p:spTgt spid="318"/>
                                        </p:tgtEl>
                                        <p:attrNameLst>
                                          <p:attrName>style.visibility</p:attrName>
                                        </p:attrNameLst>
                                      </p:cBhvr>
                                      <p:to>
                                        <p:strVal val="visible"/>
                                      </p:to>
                                    </p:set>
                                  </p:childTnLst>
                                </p:cTn>
                              </p:par>
                            </p:childTnLst>
                          </p:cTn>
                        </p:par>
                      </p:childTnLst>
                    </p:cTn>
                  </p:par>
                  <p:par>
                    <p:cTn id="293" fill="hold">
                      <p:stCondLst>
                        <p:cond delay="indefinite"/>
                      </p:stCondLst>
                      <p:childTnLst>
                        <p:par>
                          <p:cTn id="294" fill="hold">
                            <p:stCondLst>
                              <p:cond delay="0"/>
                            </p:stCondLst>
                            <p:childTnLst>
                              <p:par>
                                <p:cTn id="295" presetID="1" presetClass="entr" presetSubtype="0" fill="hold" nodeType="clickEffect">
                                  <p:stCondLst>
                                    <p:cond delay="0"/>
                                  </p:stCondLst>
                                  <p:childTnLst>
                                    <p:set>
                                      <p:cBhvr>
                                        <p:cTn id="296" dur="1" fill="hold">
                                          <p:stCondLst>
                                            <p:cond delay="0"/>
                                          </p:stCondLst>
                                        </p:cTn>
                                        <p:tgtEl>
                                          <p:spTgt spid="319"/>
                                        </p:tgtEl>
                                        <p:attrNameLst>
                                          <p:attrName>style.visibility</p:attrName>
                                        </p:attrNameLst>
                                      </p:cBhvr>
                                      <p:to>
                                        <p:strVal val="visible"/>
                                      </p:to>
                                    </p:set>
                                  </p:childTnLst>
                                </p:cTn>
                              </p:par>
                            </p:childTnLst>
                          </p:cTn>
                        </p:par>
                      </p:childTnLst>
                    </p:cTn>
                  </p:par>
                  <p:par>
                    <p:cTn id="297" fill="hold">
                      <p:stCondLst>
                        <p:cond delay="indefinite"/>
                      </p:stCondLst>
                      <p:childTnLst>
                        <p:par>
                          <p:cTn id="298" fill="hold">
                            <p:stCondLst>
                              <p:cond delay="0"/>
                            </p:stCondLst>
                            <p:childTnLst>
                              <p:par>
                                <p:cTn id="299" presetID="1" presetClass="entr" presetSubtype="0" fill="hold" nodeType="clickEffect">
                                  <p:stCondLst>
                                    <p:cond delay="0"/>
                                  </p:stCondLst>
                                  <p:childTnLst>
                                    <p:set>
                                      <p:cBhvr>
                                        <p:cTn id="300" dur="1" fill="hold">
                                          <p:stCondLst>
                                            <p:cond delay="0"/>
                                          </p:stCondLst>
                                        </p:cTn>
                                        <p:tgtEl>
                                          <p:spTgt spid="322"/>
                                        </p:tgtEl>
                                        <p:attrNameLst>
                                          <p:attrName>style.visibility</p:attrName>
                                        </p:attrNameLst>
                                      </p:cBhvr>
                                      <p:to>
                                        <p:strVal val="visible"/>
                                      </p:to>
                                    </p:set>
                                  </p:childTnLst>
                                </p:cTn>
                              </p:par>
                            </p:childTnLst>
                          </p:cTn>
                        </p:par>
                      </p:childTnLst>
                    </p:cTn>
                  </p:par>
                  <p:par>
                    <p:cTn id="301" fill="hold">
                      <p:stCondLst>
                        <p:cond delay="indefinite"/>
                      </p:stCondLst>
                      <p:childTnLst>
                        <p:par>
                          <p:cTn id="302" fill="hold">
                            <p:stCondLst>
                              <p:cond delay="0"/>
                            </p:stCondLst>
                            <p:childTnLst>
                              <p:par>
                                <p:cTn id="303" presetID="1" presetClass="entr" presetSubtype="0" fill="hold" nodeType="clickEffect">
                                  <p:stCondLst>
                                    <p:cond delay="0"/>
                                  </p:stCondLst>
                                  <p:childTnLst>
                                    <p:set>
                                      <p:cBhvr>
                                        <p:cTn id="304" dur="1" fill="hold">
                                          <p:stCondLst>
                                            <p:cond delay="0"/>
                                          </p:stCondLst>
                                        </p:cTn>
                                        <p:tgtEl>
                                          <p:spTgt spid="325"/>
                                        </p:tgtEl>
                                        <p:attrNameLst>
                                          <p:attrName>style.visibility</p:attrName>
                                        </p:attrNameLst>
                                      </p:cBhvr>
                                      <p:to>
                                        <p:strVal val="visible"/>
                                      </p:to>
                                    </p:set>
                                  </p:childTnLst>
                                </p:cTn>
                              </p:par>
                            </p:childTnLst>
                          </p:cTn>
                        </p:par>
                      </p:childTnLst>
                    </p:cTn>
                  </p:par>
                  <p:par>
                    <p:cTn id="305" fill="hold">
                      <p:stCondLst>
                        <p:cond delay="indefinite"/>
                      </p:stCondLst>
                      <p:childTnLst>
                        <p:par>
                          <p:cTn id="306" fill="hold">
                            <p:stCondLst>
                              <p:cond delay="0"/>
                            </p:stCondLst>
                            <p:childTnLst>
                              <p:par>
                                <p:cTn id="307" presetID="1" presetClass="entr" presetSubtype="0" fill="hold" nodeType="clickEffect">
                                  <p:stCondLst>
                                    <p:cond delay="0"/>
                                  </p:stCondLst>
                                  <p:childTnLst>
                                    <p:set>
                                      <p:cBhvr>
                                        <p:cTn id="308" dur="1" fill="hold">
                                          <p:stCondLst>
                                            <p:cond delay="0"/>
                                          </p:stCondLst>
                                        </p:cTn>
                                        <p:tgtEl>
                                          <p:spTgt spid="337"/>
                                        </p:tgtEl>
                                        <p:attrNameLst>
                                          <p:attrName>style.visibility</p:attrName>
                                        </p:attrNameLst>
                                      </p:cBhvr>
                                      <p:to>
                                        <p:strVal val="visible"/>
                                      </p:to>
                                    </p:set>
                                  </p:childTnLst>
                                </p:cTn>
                              </p:par>
                            </p:childTnLst>
                          </p:cTn>
                        </p:par>
                      </p:childTnLst>
                    </p:cTn>
                  </p:par>
                  <p:par>
                    <p:cTn id="309" fill="hold">
                      <p:stCondLst>
                        <p:cond delay="indefinite"/>
                      </p:stCondLst>
                      <p:childTnLst>
                        <p:par>
                          <p:cTn id="310" fill="hold">
                            <p:stCondLst>
                              <p:cond delay="0"/>
                            </p:stCondLst>
                            <p:childTnLst>
                              <p:par>
                                <p:cTn id="311" presetID="1" presetClass="entr" presetSubtype="0" fill="hold" nodeType="clickEffect">
                                  <p:stCondLst>
                                    <p:cond delay="0"/>
                                  </p:stCondLst>
                                  <p:childTnLst>
                                    <p:set>
                                      <p:cBhvr>
                                        <p:cTn id="312" dur="1" fill="hold">
                                          <p:stCondLst>
                                            <p:cond delay="0"/>
                                          </p:stCondLst>
                                        </p:cTn>
                                        <p:tgtEl>
                                          <p:spTgt spid="328"/>
                                        </p:tgtEl>
                                        <p:attrNameLst>
                                          <p:attrName>style.visibility</p:attrName>
                                        </p:attrNameLst>
                                      </p:cBhvr>
                                      <p:to>
                                        <p:strVal val="visible"/>
                                      </p:to>
                                    </p:set>
                                  </p:childTnLst>
                                </p:cTn>
                              </p:par>
                            </p:childTnLst>
                          </p:cTn>
                        </p:par>
                      </p:childTnLst>
                    </p:cTn>
                  </p:par>
                  <p:par>
                    <p:cTn id="313" fill="hold">
                      <p:stCondLst>
                        <p:cond delay="indefinite"/>
                      </p:stCondLst>
                      <p:childTnLst>
                        <p:par>
                          <p:cTn id="314" fill="hold">
                            <p:stCondLst>
                              <p:cond delay="0"/>
                            </p:stCondLst>
                            <p:childTnLst>
                              <p:par>
                                <p:cTn id="315" presetID="1" presetClass="entr" presetSubtype="0" fill="hold" nodeType="clickEffect">
                                  <p:stCondLst>
                                    <p:cond delay="0"/>
                                  </p:stCondLst>
                                  <p:childTnLst>
                                    <p:set>
                                      <p:cBhvr>
                                        <p:cTn id="316" dur="1" fill="hold">
                                          <p:stCondLst>
                                            <p:cond delay="0"/>
                                          </p:stCondLst>
                                        </p:cTn>
                                        <p:tgtEl>
                                          <p:spTgt spid="331"/>
                                        </p:tgtEl>
                                        <p:attrNameLst>
                                          <p:attrName>style.visibility</p:attrName>
                                        </p:attrNameLst>
                                      </p:cBhvr>
                                      <p:to>
                                        <p:strVal val="visible"/>
                                      </p:to>
                                    </p:set>
                                  </p:childTnLst>
                                </p:cTn>
                              </p:par>
                            </p:childTnLst>
                          </p:cTn>
                        </p:par>
                      </p:childTnLst>
                    </p:cTn>
                  </p:par>
                  <p:par>
                    <p:cTn id="317" fill="hold">
                      <p:stCondLst>
                        <p:cond delay="indefinite"/>
                      </p:stCondLst>
                      <p:childTnLst>
                        <p:par>
                          <p:cTn id="318" fill="hold">
                            <p:stCondLst>
                              <p:cond delay="0"/>
                            </p:stCondLst>
                            <p:childTnLst>
                              <p:par>
                                <p:cTn id="319" presetID="1" presetClass="entr" presetSubtype="0" fill="hold" nodeType="clickEffect">
                                  <p:stCondLst>
                                    <p:cond delay="0"/>
                                  </p:stCondLst>
                                  <p:childTnLst>
                                    <p:set>
                                      <p:cBhvr>
                                        <p:cTn id="320" dur="1" fill="hold">
                                          <p:stCondLst>
                                            <p:cond delay="0"/>
                                          </p:stCondLst>
                                        </p:cTn>
                                        <p:tgtEl>
                                          <p:spTgt spid="334"/>
                                        </p:tgtEl>
                                        <p:attrNameLst>
                                          <p:attrName>style.visibility</p:attrName>
                                        </p:attrNameLst>
                                      </p:cBhvr>
                                      <p:to>
                                        <p:strVal val="visible"/>
                                      </p:to>
                                    </p:set>
                                  </p:childTnLst>
                                </p:cTn>
                              </p:par>
                            </p:childTnLst>
                          </p:cTn>
                        </p:par>
                      </p:childTnLst>
                    </p:cTn>
                  </p:par>
                  <p:par>
                    <p:cTn id="321" fill="hold">
                      <p:stCondLst>
                        <p:cond delay="indefinite"/>
                      </p:stCondLst>
                      <p:childTnLst>
                        <p:par>
                          <p:cTn id="322" fill="hold">
                            <p:stCondLst>
                              <p:cond delay="0"/>
                            </p:stCondLst>
                            <p:childTnLst>
                              <p:par>
                                <p:cTn id="323" presetID="1" presetClass="entr" presetSubtype="0" fill="hold" nodeType="clickEffect">
                                  <p:stCondLst>
                                    <p:cond delay="0"/>
                                  </p:stCondLst>
                                  <p:childTnLst>
                                    <p:set>
                                      <p:cBhvr>
                                        <p:cTn id="324" dur="1" fill="hold">
                                          <p:stCondLst>
                                            <p:cond delay="0"/>
                                          </p:stCondLst>
                                        </p:cTn>
                                        <p:tgtEl>
                                          <p:spTgt spid="340"/>
                                        </p:tgtEl>
                                        <p:attrNameLst>
                                          <p:attrName>style.visibility</p:attrName>
                                        </p:attrNameLst>
                                      </p:cBhvr>
                                      <p:to>
                                        <p:strVal val="visible"/>
                                      </p:to>
                                    </p:set>
                                  </p:childTnLst>
                                </p:cTn>
                              </p:par>
                            </p:childTnLst>
                          </p:cTn>
                        </p:par>
                      </p:childTnLst>
                    </p:cTn>
                  </p:par>
                  <p:par>
                    <p:cTn id="325" fill="hold">
                      <p:stCondLst>
                        <p:cond delay="indefinite"/>
                      </p:stCondLst>
                      <p:childTnLst>
                        <p:par>
                          <p:cTn id="326" fill="hold">
                            <p:stCondLst>
                              <p:cond delay="0"/>
                            </p:stCondLst>
                            <p:childTnLst>
                              <p:par>
                                <p:cTn id="327" presetID="1" presetClass="entr" presetSubtype="0" fill="hold" nodeType="clickEffect">
                                  <p:stCondLst>
                                    <p:cond delay="0"/>
                                  </p:stCondLst>
                                  <p:childTnLst>
                                    <p:set>
                                      <p:cBhvr>
                                        <p:cTn id="328" dur="1" fill="hold">
                                          <p:stCondLst>
                                            <p:cond delay="0"/>
                                          </p:stCondLst>
                                        </p:cTn>
                                        <p:tgtEl>
                                          <p:spTgt spid="343"/>
                                        </p:tgtEl>
                                        <p:attrNameLst>
                                          <p:attrName>style.visibility</p:attrName>
                                        </p:attrNameLst>
                                      </p:cBhvr>
                                      <p:to>
                                        <p:strVal val="visible"/>
                                      </p:to>
                                    </p:set>
                                  </p:childTnLst>
                                </p:cTn>
                              </p:par>
                            </p:childTnLst>
                          </p:cTn>
                        </p:par>
                      </p:childTnLst>
                    </p:cTn>
                  </p:par>
                  <p:par>
                    <p:cTn id="329" fill="hold">
                      <p:stCondLst>
                        <p:cond delay="indefinite"/>
                      </p:stCondLst>
                      <p:childTnLst>
                        <p:par>
                          <p:cTn id="330" fill="hold">
                            <p:stCondLst>
                              <p:cond delay="0"/>
                            </p:stCondLst>
                            <p:childTnLst>
                              <p:par>
                                <p:cTn id="331" presetID="1" presetClass="entr" presetSubtype="0" fill="hold" nodeType="clickEffect">
                                  <p:stCondLst>
                                    <p:cond delay="0"/>
                                  </p:stCondLst>
                                  <p:childTnLst>
                                    <p:set>
                                      <p:cBhvr>
                                        <p:cTn id="332" dur="1" fill="hold">
                                          <p:stCondLst>
                                            <p:cond delay="0"/>
                                          </p:stCondLst>
                                        </p:cTn>
                                        <p:tgtEl>
                                          <p:spTgt spid="346"/>
                                        </p:tgtEl>
                                        <p:attrNameLst>
                                          <p:attrName>style.visibility</p:attrName>
                                        </p:attrNameLst>
                                      </p:cBhvr>
                                      <p:to>
                                        <p:strVal val="visible"/>
                                      </p:to>
                                    </p:set>
                                  </p:childTnLst>
                                </p:cTn>
                              </p:par>
                              <p:par>
                                <p:cTn id="333" presetID="1" presetClass="entr" presetSubtype="0" fill="hold" nodeType="withEffect">
                                  <p:stCondLst>
                                    <p:cond delay="0"/>
                                  </p:stCondLst>
                                  <p:childTnLst>
                                    <p:set>
                                      <p:cBhvr>
                                        <p:cTn id="334" dur="1" fill="hold">
                                          <p:stCondLst>
                                            <p:cond delay="0"/>
                                          </p:stCondLst>
                                        </p:cTn>
                                        <p:tgtEl>
                                          <p:spTgt spid="349"/>
                                        </p:tgtEl>
                                        <p:attrNameLst>
                                          <p:attrName>style.visibility</p:attrName>
                                        </p:attrNameLst>
                                      </p:cBhvr>
                                      <p:to>
                                        <p:strVal val="visible"/>
                                      </p:to>
                                    </p:set>
                                  </p:childTnLst>
                                </p:cTn>
                              </p:par>
                            </p:childTnLst>
                          </p:cTn>
                        </p:par>
                      </p:childTnLst>
                    </p:cTn>
                  </p:par>
                  <p:par>
                    <p:cTn id="335" fill="hold">
                      <p:stCondLst>
                        <p:cond delay="indefinite"/>
                      </p:stCondLst>
                      <p:childTnLst>
                        <p:par>
                          <p:cTn id="336" fill="hold">
                            <p:stCondLst>
                              <p:cond delay="0"/>
                            </p:stCondLst>
                            <p:childTnLst>
                              <p:par>
                                <p:cTn id="337" presetID="1" presetClass="entr" presetSubtype="0" fill="hold" nodeType="clickEffect">
                                  <p:stCondLst>
                                    <p:cond delay="0"/>
                                  </p:stCondLst>
                                  <p:childTnLst>
                                    <p:set>
                                      <p:cBhvr>
                                        <p:cTn id="338" dur="1" fill="hold">
                                          <p:stCondLst>
                                            <p:cond delay="0"/>
                                          </p:stCondLst>
                                        </p:cTn>
                                        <p:tgtEl>
                                          <p:spTgt spid="350"/>
                                        </p:tgtEl>
                                        <p:attrNameLst>
                                          <p:attrName>style.visibility</p:attrName>
                                        </p:attrNameLst>
                                      </p:cBhvr>
                                      <p:to>
                                        <p:strVal val="visible"/>
                                      </p:to>
                                    </p:set>
                                  </p:childTnLst>
                                </p:cTn>
                              </p:par>
                            </p:childTnLst>
                          </p:cTn>
                        </p:par>
                      </p:childTnLst>
                    </p:cTn>
                  </p:par>
                  <p:par>
                    <p:cTn id="339" fill="hold">
                      <p:stCondLst>
                        <p:cond delay="indefinite"/>
                      </p:stCondLst>
                      <p:childTnLst>
                        <p:par>
                          <p:cTn id="340" fill="hold">
                            <p:stCondLst>
                              <p:cond delay="0"/>
                            </p:stCondLst>
                            <p:childTnLst>
                              <p:par>
                                <p:cTn id="341" presetID="1" presetClass="entr" presetSubtype="0" fill="hold" nodeType="clickEffect">
                                  <p:stCondLst>
                                    <p:cond delay="0"/>
                                  </p:stCondLst>
                                  <p:childTnLst>
                                    <p:set>
                                      <p:cBhvr>
                                        <p:cTn id="342" dur="1" fill="hold">
                                          <p:stCondLst>
                                            <p:cond delay="0"/>
                                          </p:stCondLst>
                                        </p:cTn>
                                        <p:tgtEl>
                                          <p:spTgt spid="353"/>
                                        </p:tgtEl>
                                        <p:attrNameLst>
                                          <p:attrName>style.visibility</p:attrName>
                                        </p:attrNameLst>
                                      </p:cBhvr>
                                      <p:to>
                                        <p:strVal val="visible"/>
                                      </p:to>
                                    </p:set>
                                  </p:childTnLst>
                                </p:cTn>
                              </p:par>
                            </p:childTnLst>
                          </p:cTn>
                        </p:par>
                      </p:childTnLst>
                    </p:cTn>
                  </p:par>
                  <p:par>
                    <p:cTn id="343" fill="hold">
                      <p:stCondLst>
                        <p:cond delay="indefinite"/>
                      </p:stCondLst>
                      <p:childTnLst>
                        <p:par>
                          <p:cTn id="344" fill="hold">
                            <p:stCondLst>
                              <p:cond delay="0"/>
                            </p:stCondLst>
                            <p:childTnLst>
                              <p:par>
                                <p:cTn id="345" presetID="1" presetClass="entr" presetSubtype="0" fill="hold" nodeType="clickEffect">
                                  <p:stCondLst>
                                    <p:cond delay="0"/>
                                  </p:stCondLst>
                                  <p:childTnLst>
                                    <p:set>
                                      <p:cBhvr>
                                        <p:cTn id="346" dur="1" fill="hold">
                                          <p:stCondLst>
                                            <p:cond delay="0"/>
                                          </p:stCondLst>
                                        </p:cTn>
                                        <p:tgtEl>
                                          <p:spTgt spid="356"/>
                                        </p:tgtEl>
                                        <p:attrNameLst>
                                          <p:attrName>style.visibility</p:attrName>
                                        </p:attrNameLst>
                                      </p:cBhvr>
                                      <p:to>
                                        <p:strVal val="visible"/>
                                      </p:to>
                                    </p:set>
                                  </p:childTnLst>
                                </p:cTn>
                              </p:par>
                            </p:childTnLst>
                          </p:cTn>
                        </p:par>
                      </p:childTnLst>
                    </p:cTn>
                  </p:par>
                  <p:par>
                    <p:cTn id="347" fill="hold">
                      <p:stCondLst>
                        <p:cond delay="indefinite"/>
                      </p:stCondLst>
                      <p:childTnLst>
                        <p:par>
                          <p:cTn id="348" fill="hold">
                            <p:stCondLst>
                              <p:cond delay="0"/>
                            </p:stCondLst>
                            <p:childTnLst>
                              <p:par>
                                <p:cTn id="349" presetID="1" presetClass="entr" presetSubtype="0" fill="hold" nodeType="clickEffect">
                                  <p:stCondLst>
                                    <p:cond delay="0"/>
                                  </p:stCondLst>
                                  <p:childTnLst>
                                    <p:set>
                                      <p:cBhvr>
                                        <p:cTn id="350" dur="1" fill="hold">
                                          <p:stCondLst>
                                            <p:cond delay="0"/>
                                          </p:stCondLst>
                                        </p:cTn>
                                        <p:tgtEl>
                                          <p:spTgt spid="368"/>
                                        </p:tgtEl>
                                        <p:attrNameLst>
                                          <p:attrName>style.visibility</p:attrName>
                                        </p:attrNameLst>
                                      </p:cBhvr>
                                      <p:to>
                                        <p:strVal val="visible"/>
                                      </p:to>
                                    </p:set>
                                  </p:childTnLst>
                                </p:cTn>
                              </p:par>
                            </p:childTnLst>
                          </p:cTn>
                        </p:par>
                      </p:childTnLst>
                    </p:cTn>
                  </p:par>
                  <p:par>
                    <p:cTn id="351" fill="hold">
                      <p:stCondLst>
                        <p:cond delay="indefinite"/>
                      </p:stCondLst>
                      <p:childTnLst>
                        <p:par>
                          <p:cTn id="352" fill="hold">
                            <p:stCondLst>
                              <p:cond delay="0"/>
                            </p:stCondLst>
                            <p:childTnLst>
                              <p:par>
                                <p:cTn id="353" presetID="1" presetClass="entr" presetSubtype="0" fill="hold" nodeType="clickEffect">
                                  <p:stCondLst>
                                    <p:cond delay="0"/>
                                  </p:stCondLst>
                                  <p:childTnLst>
                                    <p:set>
                                      <p:cBhvr>
                                        <p:cTn id="354" dur="1" fill="hold">
                                          <p:stCondLst>
                                            <p:cond delay="0"/>
                                          </p:stCondLst>
                                        </p:cTn>
                                        <p:tgtEl>
                                          <p:spTgt spid="359"/>
                                        </p:tgtEl>
                                        <p:attrNameLst>
                                          <p:attrName>style.visibility</p:attrName>
                                        </p:attrNameLst>
                                      </p:cBhvr>
                                      <p:to>
                                        <p:strVal val="visible"/>
                                      </p:to>
                                    </p:set>
                                  </p:childTnLst>
                                </p:cTn>
                              </p:par>
                            </p:childTnLst>
                          </p:cTn>
                        </p:par>
                      </p:childTnLst>
                    </p:cTn>
                  </p:par>
                  <p:par>
                    <p:cTn id="355" fill="hold">
                      <p:stCondLst>
                        <p:cond delay="indefinite"/>
                      </p:stCondLst>
                      <p:childTnLst>
                        <p:par>
                          <p:cTn id="356" fill="hold">
                            <p:stCondLst>
                              <p:cond delay="0"/>
                            </p:stCondLst>
                            <p:childTnLst>
                              <p:par>
                                <p:cTn id="357" presetID="1" presetClass="entr" presetSubtype="0" fill="hold" nodeType="clickEffect">
                                  <p:stCondLst>
                                    <p:cond delay="0"/>
                                  </p:stCondLst>
                                  <p:childTnLst>
                                    <p:set>
                                      <p:cBhvr>
                                        <p:cTn id="358" dur="1" fill="hold">
                                          <p:stCondLst>
                                            <p:cond delay="0"/>
                                          </p:stCondLst>
                                        </p:cTn>
                                        <p:tgtEl>
                                          <p:spTgt spid="362"/>
                                        </p:tgtEl>
                                        <p:attrNameLst>
                                          <p:attrName>style.visibility</p:attrName>
                                        </p:attrNameLst>
                                      </p:cBhvr>
                                      <p:to>
                                        <p:strVal val="visible"/>
                                      </p:to>
                                    </p:set>
                                  </p:childTnLst>
                                </p:cTn>
                              </p:par>
                            </p:childTnLst>
                          </p:cTn>
                        </p:par>
                      </p:childTnLst>
                    </p:cTn>
                  </p:par>
                  <p:par>
                    <p:cTn id="359" fill="hold">
                      <p:stCondLst>
                        <p:cond delay="indefinite"/>
                      </p:stCondLst>
                      <p:childTnLst>
                        <p:par>
                          <p:cTn id="360" fill="hold">
                            <p:stCondLst>
                              <p:cond delay="0"/>
                            </p:stCondLst>
                            <p:childTnLst>
                              <p:par>
                                <p:cTn id="361" presetID="1" presetClass="entr" presetSubtype="0" fill="hold" nodeType="clickEffect">
                                  <p:stCondLst>
                                    <p:cond delay="0"/>
                                  </p:stCondLst>
                                  <p:childTnLst>
                                    <p:set>
                                      <p:cBhvr>
                                        <p:cTn id="362" dur="1" fill="hold">
                                          <p:stCondLst>
                                            <p:cond delay="0"/>
                                          </p:stCondLst>
                                        </p:cTn>
                                        <p:tgtEl>
                                          <p:spTgt spid="365"/>
                                        </p:tgtEl>
                                        <p:attrNameLst>
                                          <p:attrName>style.visibility</p:attrName>
                                        </p:attrNameLst>
                                      </p:cBhvr>
                                      <p:to>
                                        <p:strVal val="visible"/>
                                      </p:to>
                                    </p:set>
                                  </p:childTnLst>
                                </p:cTn>
                              </p:par>
                            </p:childTnLst>
                          </p:cTn>
                        </p:par>
                      </p:childTnLst>
                    </p:cTn>
                  </p:par>
                  <p:par>
                    <p:cTn id="363" fill="hold">
                      <p:stCondLst>
                        <p:cond delay="indefinite"/>
                      </p:stCondLst>
                      <p:childTnLst>
                        <p:par>
                          <p:cTn id="364" fill="hold">
                            <p:stCondLst>
                              <p:cond delay="0"/>
                            </p:stCondLst>
                            <p:childTnLst>
                              <p:par>
                                <p:cTn id="365" presetID="1" presetClass="entr" presetSubtype="0" fill="hold" nodeType="clickEffect">
                                  <p:stCondLst>
                                    <p:cond delay="0"/>
                                  </p:stCondLst>
                                  <p:childTnLst>
                                    <p:set>
                                      <p:cBhvr>
                                        <p:cTn id="366" dur="1" fill="hold">
                                          <p:stCondLst>
                                            <p:cond delay="0"/>
                                          </p:stCondLst>
                                        </p:cTn>
                                        <p:tgtEl>
                                          <p:spTgt spid="371"/>
                                        </p:tgtEl>
                                        <p:attrNameLst>
                                          <p:attrName>style.visibility</p:attrName>
                                        </p:attrNameLst>
                                      </p:cBhvr>
                                      <p:to>
                                        <p:strVal val="visible"/>
                                      </p:to>
                                    </p:set>
                                  </p:childTnLst>
                                </p:cTn>
                              </p:par>
                            </p:childTnLst>
                          </p:cTn>
                        </p:par>
                      </p:childTnLst>
                    </p:cTn>
                  </p:par>
                  <p:par>
                    <p:cTn id="367" fill="hold">
                      <p:stCondLst>
                        <p:cond delay="indefinite"/>
                      </p:stCondLst>
                      <p:childTnLst>
                        <p:par>
                          <p:cTn id="368" fill="hold">
                            <p:stCondLst>
                              <p:cond delay="0"/>
                            </p:stCondLst>
                            <p:childTnLst>
                              <p:par>
                                <p:cTn id="369" presetID="1" presetClass="entr" presetSubtype="0" fill="hold" nodeType="clickEffect">
                                  <p:stCondLst>
                                    <p:cond delay="0"/>
                                  </p:stCondLst>
                                  <p:childTnLst>
                                    <p:set>
                                      <p:cBhvr>
                                        <p:cTn id="370" dur="1" fill="hold">
                                          <p:stCondLst>
                                            <p:cond delay="0"/>
                                          </p:stCondLst>
                                        </p:cTn>
                                        <p:tgtEl>
                                          <p:spTgt spid="374"/>
                                        </p:tgtEl>
                                        <p:attrNameLst>
                                          <p:attrName>style.visibility</p:attrName>
                                        </p:attrNameLst>
                                      </p:cBhvr>
                                      <p:to>
                                        <p:strVal val="visible"/>
                                      </p:to>
                                    </p:set>
                                  </p:childTnLst>
                                </p:cTn>
                              </p:par>
                            </p:childTnLst>
                          </p:cTn>
                        </p:par>
                      </p:childTnLst>
                    </p:cTn>
                  </p:par>
                  <p:par>
                    <p:cTn id="371" fill="hold">
                      <p:stCondLst>
                        <p:cond delay="indefinite"/>
                      </p:stCondLst>
                      <p:childTnLst>
                        <p:par>
                          <p:cTn id="372" fill="hold">
                            <p:stCondLst>
                              <p:cond delay="0"/>
                            </p:stCondLst>
                            <p:childTnLst>
                              <p:par>
                                <p:cTn id="373" presetID="1" presetClass="entr" presetSubtype="0" fill="hold" nodeType="clickEffect">
                                  <p:stCondLst>
                                    <p:cond delay="0"/>
                                  </p:stCondLst>
                                  <p:childTnLst>
                                    <p:set>
                                      <p:cBhvr>
                                        <p:cTn id="374" dur="1" fill="hold">
                                          <p:stCondLst>
                                            <p:cond delay="0"/>
                                          </p:stCondLst>
                                        </p:cTn>
                                        <p:tgtEl>
                                          <p:spTgt spid="377"/>
                                        </p:tgtEl>
                                        <p:attrNameLst>
                                          <p:attrName>style.visibility</p:attrName>
                                        </p:attrNameLst>
                                      </p:cBhvr>
                                      <p:to>
                                        <p:strVal val="visible"/>
                                      </p:to>
                                    </p:set>
                                  </p:childTnLst>
                                </p:cTn>
                              </p:par>
                              <p:par>
                                <p:cTn id="375" presetID="1" presetClass="entr" presetSubtype="0" fill="hold" nodeType="withEffect">
                                  <p:stCondLst>
                                    <p:cond delay="0"/>
                                  </p:stCondLst>
                                  <p:childTnLst>
                                    <p:set>
                                      <p:cBhvr>
                                        <p:cTn id="376" dur="1" fill="hold">
                                          <p:stCondLst>
                                            <p:cond delay="0"/>
                                          </p:stCondLst>
                                        </p:cTn>
                                        <p:tgtEl>
                                          <p:spTgt spid="380"/>
                                        </p:tgtEl>
                                        <p:attrNameLst>
                                          <p:attrName>style.visibility</p:attrName>
                                        </p:attrNameLst>
                                      </p:cBhvr>
                                      <p:to>
                                        <p:strVal val="visible"/>
                                      </p:to>
                                    </p:set>
                                  </p:childTnLst>
                                </p:cTn>
                              </p:par>
                            </p:childTnLst>
                          </p:cTn>
                        </p:par>
                      </p:childTnLst>
                    </p:cTn>
                  </p:par>
                  <p:par>
                    <p:cTn id="377" fill="hold">
                      <p:stCondLst>
                        <p:cond delay="indefinite"/>
                      </p:stCondLst>
                      <p:childTnLst>
                        <p:par>
                          <p:cTn id="378" fill="hold">
                            <p:stCondLst>
                              <p:cond delay="0"/>
                            </p:stCondLst>
                            <p:childTnLst>
                              <p:par>
                                <p:cTn id="379" presetID="1" presetClass="entr" presetSubtype="0" fill="hold" nodeType="clickEffect">
                                  <p:stCondLst>
                                    <p:cond delay="0"/>
                                  </p:stCondLst>
                                  <p:childTnLst>
                                    <p:set>
                                      <p:cBhvr>
                                        <p:cTn id="380" dur="1" fill="hold">
                                          <p:stCondLst>
                                            <p:cond delay="0"/>
                                          </p:stCondLst>
                                        </p:cTn>
                                        <p:tgtEl>
                                          <p:spTgt spid="381"/>
                                        </p:tgtEl>
                                        <p:attrNameLst>
                                          <p:attrName>style.visibility</p:attrName>
                                        </p:attrNameLst>
                                      </p:cBhvr>
                                      <p:to>
                                        <p:strVal val="visible"/>
                                      </p:to>
                                    </p:set>
                                  </p:childTnLst>
                                </p:cTn>
                              </p:par>
                            </p:childTnLst>
                          </p:cTn>
                        </p:par>
                      </p:childTnLst>
                    </p:cTn>
                  </p:par>
                  <p:par>
                    <p:cTn id="381" fill="hold">
                      <p:stCondLst>
                        <p:cond delay="indefinite"/>
                      </p:stCondLst>
                      <p:childTnLst>
                        <p:par>
                          <p:cTn id="382" fill="hold">
                            <p:stCondLst>
                              <p:cond delay="0"/>
                            </p:stCondLst>
                            <p:childTnLst>
                              <p:par>
                                <p:cTn id="383" presetID="1" presetClass="entr" presetSubtype="0" fill="hold" nodeType="clickEffect">
                                  <p:stCondLst>
                                    <p:cond delay="0"/>
                                  </p:stCondLst>
                                  <p:childTnLst>
                                    <p:set>
                                      <p:cBhvr>
                                        <p:cTn id="384" dur="1" fill="hold">
                                          <p:stCondLst>
                                            <p:cond delay="0"/>
                                          </p:stCondLst>
                                        </p:cTn>
                                        <p:tgtEl>
                                          <p:spTgt spid="384"/>
                                        </p:tgtEl>
                                        <p:attrNameLst>
                                          <p:attrName>style.visibility</p:attrName>
                                        </p:attrNameLst>
                                      </p:cBhvr>
                                      <p:to>
                                        <p:strVal val="visible"/>
                                      </p:to>
                                    </p:set>
                                  </p:childTnLst>
                                </p:cTn>
                              </p:par>
                            </p:childTnLst>
                          </p:cTn>
                        </p:par>
                      </p:childTnLst>
                    </p:cTn>
                  </p:par>
                  <p:par>
                    <p:cTn id="385" fill="hold">
                      <p:stCondLst>
                        <p:cond delay="indefinite"/>
                      </p:stCondLst>
                      <p:childTnLst>
                        <p:par>
                          <p:cTn id="386" fill="hold">
                            <p:stCondLst>
                              <p:cond delay="0"/>
                            </p:stCondLst>
                            <p:childTnLst>
                              <p:par>
                                <p:cTn id="387" presetID="1" presetClass="entr" presetSubtype="0" fill="hold" nodeType="clickEffect">
                                  <p:stCondLst>
                                    <p:cond delay="0"/>
                                  </p:stCondLst>
                                  <p:childTnLst>
                                    <p:set>
                                      <p:cBhvr>
                                        <p:cTn id="388" dur="1" fill="hold">
                                          <p:stCondLst>
                                            <p:cond delay="0"/>
                                          </p:stCondLst>
                                        </p:cTn>
                                        <p:tgtEl>
                                          <p:spTgt spid="387"/>
                                        </p:tgtEl>
                                        <p:attrNameLst>
                                          <p:attrName>style.visibility</p:attrName>
                                        </p:attrNameLst>
                                      </p:cBhvr>
                                      <p:to>
                                        <p:strVal val="visible"/>
                                      </p:to>
                                    </p:set>
                                  </p:childTnLst>
                                </p:cTn>
                              </p:par>
                            </p:childTnLst>
                          </p:cTn>
                        </p:par>
                      </p:childTnLst>
                    </p:cTn>
                  </p:par>
                  <p:par>
                    <p:cTn id="389" fill="hold">
                      <p:stCondLst>
                        <p:cond delay="indefinite"/>
                      </p:stCondLst>
                      <p:childTnLst>
                        <p:par>
                          <p:cTn id="390" fill="hold">
                            <p:stCondLst>
                              <p:cond delay="0"/>
                            </p:stCondLst>
                            <p:childTnLst>
                              <p:par>
                                <p:cTn id="391" presetID="1" presetClass="entr" presetSubtype="0" fill="hold" nodeType="clickEffect">
                                  <p:stCondLst>
                                    <p:cond delay="0"/>
                                  </p:stCondLst>
                                  <p:childTnLst>
                                    <p:set>
                                      <p:cBhvr>
                                        <p:cTn id="392" dur="1" fill="hold">
                                          <p:stCondLst>
                                            <p:cond delay="0"/>
                                          </p:stCondLst>
                                        </p:cTn>
                                        <p:tgtEl>
                                          <p:spTgt spid="399"/>
                                        </p:tgtEl>
                                        <p:attrNameLst>
                                          <p:attrName>style.visibility</p:attrName>
                                        </p:attrNameLst>
                                      </p:cBhvr>
                                      <p:to>
                                        <p:strVal val="visible"/>
                                      </p:to>
                                    </p:set>
                                  </p:childTnLst>
                                </p:cTn>
                              </p:par>
                            </p:childTnLst>
                          </p:cTn>
                        </p:par>
                      </p:childTnLst>
                    </p:cTn>
                  </p:par>
                  <p:par>
                    <p:cTn id="393" fill="hold">
                      <p:stCondLst>
                        <p:cond delay="indefinite"/>
                      </p:stCondLst>
                      <p:childTnLst>
                        <p:par>
                          <p:cTn id="394" fill="hold">
                            <p:stCondLst>
                              <p:cond delay="0"/>
                            </p:stCondLst>
                            <p:childTnLst>
                              <p:par>
                                <p:cTn id="395" presetID="1" presetClass="entr" presetSubtype="0" fill="hold" nodeType="clickEffect">
                                  <p:stCondLst>
                                    <p:cond delay="0"/>
                                  </p:stCondLst>
                                  <p:childTnLst>
                                    <p:set>
                                      <p:cBhvr>
                                        <p:cTn id="396" dur="1" fill="hold">
                                          <p:stCondLst>
                                            <p:cond delay="0"/>
                                          </p:stCondLst>
                                        </p:cTn>
                                        <p:tgtEl>
                                          <p:spTgt spid="390"/>
                                        </p:tgtEl>
                                        <p:attrNameLst>
                                          <p:attrName>style.visibility</p:attrName>
                                        </p:attrNameLst>
                                      </p:cBhvr>
                                      <p:to>
                                        <p:strVal val="visible"/>
                                      </p:to>
                                    </p:set>
                                  </p:childTnLst>
                                </p:cTn>
                              </p:par>
                            </p:childTnLst>
                          </p:cTn>
                        </p:par>
                      </p:childTnLst>
                    </p:cTn>
                  </p:par>
                  <p:par>
                    <p:cTn id="397" fill="hold">
                      <p:stCondLst>
                        <p:cond delay="indefinite"/>
                      </p:stCondLst>
                      <p:childTnLst>
                        <p:par>
                          <p:cTn id="398" fill="hold">
                            <p:stCondLst>
                              <p:cond delay="0"/>
                            </p:stCondLst>
                            <p:childTnLst>
                              <p:par>
                                <p:cTn id="399" presetID="1" presetClass="entr" presetSubtype="0" fill="hold" nodeType="clickEffect">
                                  <p:stCondLst>
                                    <p:cond delay="0"/>
                                  </p:stCondLst>
                                  <p:childTnLst>
                                    <p:set>
                                      <p:cBhvr>
                                        <p:cTn id="400" dur="1" fill="hold">
                                          <p:stCondLst>
                                            <p:cond delay="0"/>
                                          </p:stCondLst>
                                        </p:cTn>
                                        <p:tgtEl>
                                          <p:spTgt spid="393"/>
                                        </p:tgtEl>
                                        <p:attrNameLst>
                                          <p:attrName>style.visibility</p:attrName>
                                        </p:attrNameLst>
                                      </p:cBhvr>
                                      <p:to>
                                        <p:strVal val="visible"/>
                                      </p:to>
                                    </p:set>
                                  </p:childTnLst>
                                </p:cTn>
                              </p:par>
                            </p:childTnLst>
                          </p:cTn>
                        </p:par>
                      </p:childTnLst>
                    </p:cTn>
                  </p:par>
                  <p:par>
                    <p:cTn id="401" fill="hold">
                      <p:stCondLst>
                        <p:cond delay="indefinite"/>
                      </p:stCondLst>
                      <p:childTnLst>
                        <p:par>
                          <p:cTn id="402" fill="hold">
                            <p:stCondLst>
                              <p:cond delay="0"/>
                            </p:stCondLst>
                            <p:childTnLst>
                              <p:par>
                                <p:cTn id="403" presetID="1" presetClass="entr" presetSubtype="0" fill="hold" nodeType="clickEffect">
                                  <p:stCondLst>
                                    <p:cond delay="0"/>
                                  </p:stCondLst>
                                  <p:childTnLst>
                                    <p:set>
                                      <p:cBhvr>
                                        <p:cTn id="404" dur="1" fill="hold">
                                          <p:stCondLst>
                                            <p:cond delay="0"/>
                                          </p:stCondLst>
                                        </p:cTn>
                                        <p:tgtEl>
                                          <p:spTgt spid="396"/>
                                        </p:tgtEl>
                                        <p:attrNameLst>
                                          <p:attrName>style.visibility</p:attrName>
                                        </p:attrNameLst>
                                      </p:cBhvr>
                                      <p:to>
                                        <p:strVal val="visible"/>
                                      </p:to>
                                    </p:set>
                                  </p:childTnLst>
                                </p:cTn>
                              </p:par>
                            </p:childTnLst>
                          </p:cTn>
                        </p:par>
                      </p:childTnLst>
                    </p:cTn>
                  </p:par>
                  <p:par>
                    <p:cTn id="405" fill="hold">
                      <p:stCondLst>
                        <p:cond delay="indefinite"/>
                      </p:stCondLst>
                      <p:childTnLst>
                        <p:par>
                          <p:cTn id="406" fill="hold">
                            <p:stCondLst>
                              <p:cond delay="0"/>
                            </p:stCondLst>
                            <p:childTnLst>
                              <p:par>
                                <p:cTn id="407" presetID="1" presetClass="entr" presetSubtype="0" fill="hold" nodeType="clickEffect">
                                  <p:stCondLst>
                                    <p:cond delay="0"/>
                                  </p:stCondLst>
                                  <p:childTnLst>
                                    <p:set>
                                      <p:cBhvr>
                                        <p:cTn id="408" dur="1" fill="hold">
                                          <p:stCondLst>
                                            <p:cond delay="0"/>
                                          </p:stCondLst>
                                        </p:cTn>
                                        <p:tgtEl>
                                          <p:spTgt spid="402"/>
                                        </p:tgtEl>
                                        <p:attrNameLst>
                                          <p:attrName>style.visibility</p:attrName>
                                        </p:attrNameLst>
                                      </p:cBhvr>
                                      <p:to>
                                        <p:strVal val="visible"/>
                                      </p:to>
                                    </p:set>
                                  </p:childTnLst>
                                </p:cTn>
                              </p:par>
                            </p:childTnLst>
                          </p:cTn>
                        </p:par>
                      </p:childTnLst>
                    </p:cTn>
                  </p:par>
                  <p:par>
                    <p:cTn id="409" fill="hold">
                      <p:stCondLst>
                        <p:cond delay="indefinite"/>
                      </p:stCondLst>
                      <p:childTnLst>
                        <p:par>
                          <p:cTn id="410" fill="hold">
                            <p:stCondLst>
                              <p:cond delay="0"/>
                            </p:stCondLst>
                            <p:childTnLst>
                              <p:par>
                                <p:cTn id="411" presetID="1" presetClass="entr" presetSubtype="0" fill="hold" nodeType="clickEffect">
                                  <p:stCondLst>
                                    <p:cond delay="0"/>
                                  </p:stCondLst>
                                  <p:childTnLst>
                                    <p:set>
                                      <p:cBhvr>
                                        <p:cTn id="412" dur="1" fill="hold">
                                          <p:stCondLst>
                                            <p:cond delay="0"/>
                                          </p:stCondLst>
                                        </p:cTn>
                                        <p:tgtEl>
                                          <p:spTgt spid="405"/>
                                        </p:tgtEl>
                                        <p:attrNameLst>
                                          <p:attrName>style.visibility</p:attrName>
                                        </p:attrNameLst>
                                      </p:cBhvr>
                                      <p:to>
                                        <p:strVal val="visible"/>
                                      </p:to>
                                    </p:set>
                                  </p:childTnLst>
                                </p:cTn>
                              </p:par>
                            </p:childTnLst>
                          </p:cTn>
                        </p:par>
                      </p:childTnLst>
                    </p:cTn>
                  </p:par>
                  <p:par>
                    <p:cTn id="413" fill="hold">
                      <p:stCondLst>
                        <p:cond delay="indefinite"/>
                      </p:stCondLst>
                      <p:childTnLst>
                        <p:par>
                          <p:cTn id="414" fill="hold">
                            <p:stCondLst>
                              <p:cond delay="0"/>
                            </p:stCondLst>
                            <p:childTnLst>
                              <p:par>
                                <p:cTn id="415" presetID="1" presetClass="entr" presetSubtype="0" fill="hold" nodeType="clickEffect">
                                  <p:stCondLst>
                                    <p:cond delay="0"/>
                                  </p:stCondLst>
                                  <p:childTnLst>
                                    <p:set>
                                      <p:cBhvr>
                                        <p:cTn id="416" dur="1" fill="hold">
                                          <p:stCondLst>
                                            <p:cond delay="0"/>
                                          </p:stCondLst>
                                        </p:cTn>
                                        <p:tgtEl>
                                          <p:spTgt spid="408"/>
                                        </p:tgtEl>
                                        <p:attrNameLst>
                                          <p:attrName>style.visibility</p:attrName>
                                        </p:attrNameLst>
                                      </p:cBhvr>
                                      <p:to>
                                        <p:strVal val="visible"/>
                                      </p:to>
                                    </p:set>
                                  </p:childTnLst>
                                </p:cTn>
                              </p:par>
                              <p:par>
                                <p:cTn id="417" presetID="1" presetClass="entr" presetSubtype="0" fill="hold" nodeType="withEffect">
                                  <p:stCondLst>
                                    <p:cond delay="0"/>
                                  </p:stCondLst>
                                  <p:childTnLst>
                                    <p:set>
                                      <p:cBhvr>
                                        <p:cTn id="418" dur="1" fill="hold">
                                          <p:stCondLst>
                                            <p:cond delay="0"/>
                                          </p:stCondLst>
                                        </p:cTn>
                                        <p:tgtEl>
                                          <p:spTgt spid="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13.5|1.3|1.2"/>
</p:tagLst>
</file>

<file path=ppt/tags/tag3.xml><?xml version="1.0" encoding="utf-8"?>
<p:tagLst xmlns:a="http://schemas.openxmlformats.org/drawingml/2006/main" xmlns:r="http://schemas.openxmlformats.org/officeDocument/2006/relationships" xmlns:p="http://schemas.openxmlformats.org/presentationml/2006/main">
  <p:tag name="TIMING" val="|11.5"/>
</p:tagLst>
</file>

<file path=ppt/tags/tag4.xml><?xml version="1.0" encoding="utf-8"?>
<p:tagLst xmlns:a="http://schemas.openxmlformats.org/drawingml/2006/main" xmlns:r="http://schemas.openxmlformats.org/officeDocument/2006/relationships" xmlns:p="http://schemas.openxmlformats.org/presentationml/2006/main">
  <p:tag name="TIMING" val="|8.2|1.6|1.2|13|1"/>
</p:tagLst>
</file>

<file path=ppt/tags/tag5.xml><?xml version="1.0" encoding="utf-8"?>
<p:tagLst xmlns:a="http://schemas.openxmlformats.org/drawingml/2006/main" xmlns:r="http://schemas.openxmlformats.org/officeDocument/2006/relationships" xmlns:p="http://schemas.openxmlformats.org/presentationml/2006/main">
  <p:tag name="TIMING" val="|8.2|1.6|1.2|13|1"/>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2.xml><?xml version="1.0" encoding="utf-8"?>
<ds:datastoreItem xmlns:ds="http://schemas.openxmlformats.org/officeDocument/2006/customXml" ds:itemID="{F52F4355-41EF-4DA9-B998-C6511E367AD2}">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e2f7c1fb-8b39-4d5b-953e-de45d1606e4d"/>
    <ds:schemaRef ds:uri="http://www.w3.org/XML/1998/namespace"/>
    <ds:schemaRef ds:uri="http://purl.org/dc/dcmitype/"/>
  </ds:schemaRefs>
</ds:datastoreItem>
</file>

<file path=customXml/itemProps3.xml><?xml version="1.0" encoding="utf-8"?>
<ds:datastoreItem xmlns:ds="http://schemas.openxmlformats.org/officeDocument/2006/customXml" ds:itemID="{062668C2-08C9-4D64-8C9D-DFC75F1E31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1422</Words>
  <Application>Microsoft Office PowerPoint</Application>
  <PresentationFormat>Widescreen</PresentationFormat>
  <Paragraphs>333</Paragraphs>
  <Slides>16</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Custom Design</vt:lpstr>
      <vt:lpstr>PowerPoint Presentation</vt:lpstr>
      <vt:lpstr>1NPV-1 Count within 100, forwards and backwards, starting with any number.</vt:lpstr>
      <vt:lpstr>1NPV-1: Linked mastery PD materials</vt:lpstr>
      <vt:lpstr>PowerPoint Presentation</vt:lpstr>
      <vt:lpstr>PowerPoint Presentation</vt:lpstr>
      <vt:lpstr>Guidance for working with a small pre-teaching or intervention group</vt:lpstr>
      <vt:lpstr>Guidance for working with a small pre-teaching or intervention group</vt:lpstr>
      <vt:lpstr>PowerPoint Presentation</vt:lpstr>
      <vt:lpstr>1NPV-1 Count forwards and backwards within 100</vt:lpstr>
      <vt:lpstr>1NPV-1 Count forwards and backwards within 100</vt:lpstr>
      <vt:lpstr>1NPV-1 Count forwards and backwards within 100</vt:lpstr>
      <vt:lpstr>1NPV-1 Count forwards and backwards within 100</vt:lpstr>
      <vt:lpstr>1NPV-1 Count forwards and backwards within 100</vt:lpstr>
      <vt:lpstr>1NPV-1 Count forwards and backwards within 100</vt:lpstr>
      <vt:lpstr>1NPV-1 Count forwards and backwards within 100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10</cp:revision>
  <dcterms:created xsi:type="dcterms:W3CDTF">2020-08-07T06:29:50Z</dcterms:created>
  <dcterms:modified xsi:type="dcterms:W3CDTF">2022-11-10T14:17:55Z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